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7"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18872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R/GpG1h/fLwUaGOW9TDI8gH+p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4F792-FE8A-4C43-A26F-194E85BA4E71}" v="3" dt="2025-07-20T21:10:02.766"/>
  </p1510:revLst>
</p1510:revInfo>
</file>

<file path=ppt/tableStyles.xml><?xml version="1.0" encoding="utf-8"?>
<a:tblStyleLst xmlns:a="http://schemas.openxmlformats.org/drawingml/2006/main" def="{E8741EC0-0472-49BB-82CF-207B265F1424}">
  <a:tblStyle styleId="{E8741EC0-0472-49BB-82CF-207B265F142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3"/>
          </a:solidFill>
        </a:fill>
      </a:tcStyle>
    </a:wholeTbl>
    <a:band1H>
      <a:tcTxStyle b="off" i="off"/>
      <a:tcStyle>
        <a:tcBdr/>
        <a:fill>
          <a:solidFill>
            <a:srgbClr val="CAD3E6"/>
          </a:solidFill>
        </a:fill>
      </a:tcStyle>
    </a:band1H>
    <a:band2H>
      <a:tcTxStyle b="off" i="off"/>
      <a:tcStyle>
        <a:tcBdr/>
      </a:tcStyle>
    </a:band2H>
    <a:band1V>
      <a:tcTxStyle b="off" i="off"/>
      <a:tcStyle>
        <a:tcBdr/>
        <a:fill>
          <a:solidFill>
            <a:srgbClr val="CAD3E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75" autoAdjust="0"/>
  </p:normalViewPr>
  <p:slideViewPr>
    <p:cSldViewPr snapToGrid="0">
      <p:cViewPr varScale="1">
        <p:scale>
          <a:sx n="46" d="100"/>
          <a:sy n="46" d="100"/>
        </p:scale>
        <p:origin x="211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4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Rosa" userId="6f559566-3b8b-4050-9b9e-e17ba97a42df" providerId="ADAL" clId="{3CD4F792-FE8A-4C43-A26F-194E85BA4E71}"/>
    <pc:docChg chg="undo custSel modSld sldOrd">
      <pc:chgData name="Fernando Rosa" userId="6f559566-3b8b-4050-9b9e-e17ba97a42df" providerId="ADAL" clId="{3CD4F792-FE8A-4C43-A26F-194E85BA4E71}" dt="2025-07-20T21:37:10.310" v="314" actId="1037"/>
      <pc:docMkLst>
        <pc:docMk/>
      </pc:docMkLst>
      <pc:sldChg chg="modSp mod">
        <pc:chgData name="Fernando Rosa" userId="6f559566-3b8b-4050-9b9e-e17ba97a42df" providerId="ADAL" clId="{3CD4F792-FE8A-4C43-A26F-194E85BA4E71}" dt="2025-07-20T21:37:10.310" v="314" actId="1037"/>
        <pc:sldMkLst>
          <pc:docMk/>
          <pc:sldMk cId="0" sldId="256"/>
        </pc:sldMkLst>
        <pc:spChg chg="mod">
          <ac:chgData name="Fernando Rosa" userId="6f559566-3b8b-4050-9b9e-e17ba97a42df" providerId="ADAL" clId="{3CD4F792-FE8A-4C43-A26F-194E85BA4E71}" dt="2025-07-20T21:37:10.310" v="314" actId="1037"/>
          <ac:spMkLst>
            <pc:docMk/>
            <pc:sldMk cId="0" sldId="256"/>
            <ac:spMk id="1078" creationId="{00000000-0000-0000-0000-000000000000}"/>
          </ac:spMkLst>
        </pc:spChg>
      </pc:sldChg>
      <pc:sldChg chg="addSp modSp mod">
        <pc:chgData name="Fernando Rosa" userId="6f559566-3b8b-4050-9b9e-e17ba97a42df" providerId="ADAL" clId="{3CD4F792-FE8A-4C43-A26F-194E85BA4E71}" dt="2025-07-20T21:07:10.743" v="173" actId="20577"/>
        <pc:sldMkLst>
          <pc:docMk/>
          <pc:sldMk cId="0" sldId="268"/>
        </pc:sldMkLst>
        <pc:spChg chg="add mod">
          <ac:chgData name="Fernando Rosa" userId="6f559566-3b8b-4050-9b9e-e17ba97a42df" providerId="ADAL" clId="{3CD4F792-FE8A-4C43-A26F-194E85BA4E71}" dt="2025-07-20T21:07:10.743" v="173" actId="20577"/>
          <ac:spMkLst>
            <pc:docMk/>
            <pc:sldMk cId="0" sldId="268"/>
            <ac:spMk id="3" creationId="{09ECF071-4A1D-E0A3-4C71-4B807BDBA2D8}"/>
          </ac:spMkLst>
        </pc:spChg>
      </pc:sldChg>
      <pc:sldChg chg="addSp modSp modNotes">
        <pc:chgData name="Fernando Rosa" userId="6f559566-3b8b-4050-9b9e-e17ba97a42df" providerId="ADAL" clId="{3CD4F792-FE8A-4C43-A26F-194E85BA4E71}" dt="2025-07-20T20:57:55.202" v="59"/>
        <pc:sldMkLst>
          <pc:docMk/>
          <pc:sldMk cId="0" sldId="272"/>
        </pc:sldMkLst>
        <pc:spChg chg="add mod">
          <ac:chgData name="Fernando Rosa" userId="6f559566-3b8b-4050-9b9e-e17ba97a42df" providerId="ADAL" clId="{3CD4F792-FE8A-4C43-A26F-194E85BA4E71}" dt="2025-07-20T20:57:55.202" v="59"/>
          <ac:spMkLst>
            <pc:docMk/>
            <pc:sldMk cId="0" sldId="272"/>
            <ac:spMk id="3" creationId="{A2616995-ECFB-D1CA-1B48-992BFA532213}"/>
          </ac:spMkLst>
        </pc:spChg>
      </pc:sldChg>
      <pc:sldChg chg="addSp delSp modSp mod">
        <pc:chgData name="Fernando Rosa" userId="6f559566-3b8b-4050-9b9e-e17ba97a42df" providerId="ADAL" clId="{3CD4F792-FE8A-4C43-A26F-194E85BA4E71}" dt="2025-07-20T21:11:14.194" v="243" actId="6549"/>
        <pc:sldMkLst>
          <pc:docMk/>
          <pc:sldMk cId="0" sldId="274"/>
        </pc:sldMkLst>
        <pc:spChg chg="add del mod">
          <ac:chgData name="Fernando Rosa" userId="6f559566-3b8b-4050-9b9e-e17ba97a42df" providerId="ADAL" clId="{3CD4F792-FE8A-4C43-A26F-194E85BA4E71}" dt="2025-07-20T20:57:51.493" v="58" actId="21"/>
          <ac:spMkLst>
            <pc:docMk/>
            <pc:sldMk cId="0" sldId="274"/>
            <ac:spMk id="3" creationId="{A2616995-ECFB-D1CA-1B48-992BFA532213}"/>
          </ac:spMkLst>
        </pc:spChg>
        <pc:spChg chg="add mod">
          <ac:chgData name="Fernando Rosa" userId="6f559566-3b8b-4050-9b9e-e17ba97a42df" providerId="ADAL" clId="{3CD4F792-FE8A-4C43-A26F-194E85BA4E71}" dt="2025-07-20T21:10:02.766" v="180"/>
          <ac:spMkLst>
            <pc:docMk/>
            <pc:sldMk cId="0" sldId="274"/>
            <ac:spMk id="5" creationId="{0BD08326-8A92-160B-E811-00A9310297CA}"/>
          </ac:spMkLst>
        </pc:spChg>
        <pc:spChg chg="add del">
          <ac:chgData name="Fernando Rosa" userId="6f559566-3b8b-4050-9b9e-e17ba97a42df" providerId="ADAL" clId="{3CD4F792-FE8A-4C43-A26F-194E85BA4E71}" dt="2025-07-20T21:09:50.487" v="177" actId="22"/>
          <ac:spMkLst>
            <pc:docMk/>
            <pc:sldMk cId="0" sldId="274"/>
            <ac:spMk id="7" creationId="{E71C2498-6C44-44F8-5CE3-8018BCBB36DF}"/>
          </ac:spMkLst>
        </pc:spChg>
        <pc:spChg chg="add mod">
          <ac:chgData name="Fernando Rosa" userId="6f559566-3b8b-4050-9b9e-e17ba97a42df" providerId="ADAL" clId="{3CD4F792-FE8A-4C43-A26F-194E85BA4E71}" dt="2025-07-20T21:11:14.194" v="243" actId="6549"/>
          <ac:spMkLst>
            <pc:docMk/>
            <pc:sldMk cId="0" sldId="274"/>
            <ac:spMk id="9" creationId="{D86583A7-795F-BF4C-8E9E-84F0DE5DB6D5}"/>
          </ac:spMkLst>
        </pc:spChg>
        <pc:picChg chg="mod">
          <ac:chgData name="Fernando Rosa" userId="6f559566-3b8b-4050-9b9e-e17ba97a42df" providerId="ADAL" clId="{3CD4F792-FE8A-4C43-A26F-194E85BA4E71}" dt="2025-07-20T21:10:28.320" v="183" actId="1076"/>
          <ac:picMkLst>
            <pc:docMk/>
            <pc:sldMk cId="0" sldId="274"/>
            <ac:picMk id="1246" creationId="{00000000-0000-0000-0000-000000000000}"/>
          </ac:picMkLst>
        </pc:picChg>
      </pc:sldChg>
      <pc:sldChg chg="ord">
        <pc:chgData name="Fernando Rosa" userId="6f559566-3b8b-4050-9b9e-e17ba97a42df" providerId="ADAL" clId="{3CD4F792-FE8A-4C43-A26F-194E85BA4E71}" dt="2025-07-20T21:09:30.438" v="175"/>
        <pc:sldMkLst>
          <pc:docMk/>
          <pc:sldMk cId="0" sldId="275"/>
        </pc:sldMkLst>
      </pc:sldChg>
      <pc:sldChg chg="addSp modSp mod">
        <pc:chgData name="Fernando Rosa" userId="6f559566-3b8b-4050-9b9e-e17ba97a42df" providerId="ADAL" clId="{3CD4F792-FE8A-4C43-A26F-194E85BA4E71}" dt="2025-07-20T21:23:26.953" v="276" actId="20577"/>
        <pc:sldMkLst>
          <pc:docMk/>
          <pc:sldMk cId="0" sldId="276"/>
        </pc:sldMkLst>
        <pc:spChg chg="add mod">
          <ac:chgData name="Fernando Rosa" userId="6f559566-3b8b-4050-9b9e-e17ba97a42df" providerId="ADAL" clId="{3CD4F792-FE8A-4C43-A26F-194E85BA4E71}" dt="2025-07-20T21:23:26.953" v="276" actId="20577"/>
          <ac:spMkLst>
            <pc:docMk/>
            <pc:sldMk cId="0" sldId="276"/>
            <ac:spMk id="3" creationId="{3DC00AF8-2D8D-E2C2-BDFC-2569271081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54177" y="1143000"/>
            <a:ext cx="5349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411"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1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rive.google.com/file/d/1FXbpY7pvyGHVf50tO3dylFk8CM34Fldq/view?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rive.google.com/file/d/1GXi6384i0b1zOjbvI_mKNrIrILru53iV/view?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rive.google.com/file/d/12WNZ4Cu92HxIMUfLKNv1TAe_rBjE9eyv/vie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rive.google.com/file/d/1H9d-tOsiuvU07uzSicAD5o2AHqvs2K7i/view?usp=shar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rive.google.com/file/d/1zdMhRScl81QmCBS5p2cXFHvtpEUb5kJF/view?usp=shar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rive.google.com/file/d/1zdMhRScl81QmCBS5p2cXFHvtpEUb5kJF/view?usp=sharing" TargetMode="External"/><Relationship Id="rId3" Type="http://schemas.openxmlformats.org/officeDocument/2006/relationships/hyperlink" Target="https://drive.google.com/file/d/1qKfrOhDu9gNpLMpBPAVpaIUHVuVsHL3M/view?usp=sharing" TargetMode="External"/><Relationship Id="rId7" Type="http://schemas.openxmlformats.org/officeDocument/2006/relationships/hyperlink" Target="https://drive.google.com/file/d/1H9d-tOsiuvU07uzSicAD5o2AHqvs2K7i/view?usp=sharin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rive.google.com/file/d/1GXi6384i0b1zOjbvI_mKNrIrILru53iV/view?usp=sharing" TargetMode="External"/><Relationship Id="rId5" Type="http://schemas.openxmlformats.org/officeDocument/2006/relationships/hyperlink" Target="https://drive.google.com/file/d/1ZzRQX8rpaqytUoLHuY33U6asMXrpq8zm/view?usp=sharing" TargetMode="External"/><Relationship Id="rId4" Type="http://schemas.openxmlformats.org/officeDocument/2006/relationships/hyperlink" Target="https://drive.google.com/file/d/1FXbpY7pvyGHVf50tO3dylFk8CM34Fldq/view?usp=sharing" TargetMode="External"/><Relationship Id="rId9" Type="http://schemas.openxmlformats.org/officeDocument/2006/relationships/hyperlink" Target="https://drive.google.com/file/d/1UW9g4Fksj4Lg8tPrluztzo25NsrQ6BZH/view?usp=shar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rive.google.com/file/d/1UW9g4Fksj4Lg8tPrluztzo25NsrQ6BZH/view?usp=shar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ea.co1.qualtrics.com/jfe/form/SV_1yJEDga0w9hPQ1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ea.co1.qualtrics.com/jfe/form/SV_1yJEDga0w9hPQ1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file/d/1qKfrOhDu9gNpLMpBPAVpaIUHVuVsHL3M/view?usp=sh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rive.google.com/file/d/1FXbpY7pvyGHVf50tO3dylFk8CM34Fldq/view?usp=shar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2525874cf06_2_0: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g2525874cf06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:01</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Say: </a:t>
            </a:r>
            <a:r>
              <a:rPr lang="en-US" sz="1200" b="1"/>
              <a:t>Welcome to our session for coaches of Bluebonnet Learning Secondary Mathematics! We will focus on Student Work Analysis in this session and how this work can support teachers implementing Bluebonnet Learning Secondary Mathematics. </a:t>
            </a:r>
            <a:endParaRPr sz="1200" b="1"/>
          </a:p>
        </p:txBody>
      </p:sp>
      <p:sp>
        <p:nvSpPr>
          <p:cNvPr id="1076" name="Google Shape;1076;g2525874cf06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361382338f2_0_2:notes"/>
          <p:cNvSpPr>
            <a:spLocks noGrp="1" noRot="1" noChangeAspect="1"/>
          </p:cNvSpPr>
          <p:nvPr>
            <p:ph type="sldImg" idx="2"/>
          </p:nvPr>
        </p:nvSpPr>
        <p:spPr>
          <a:xfrm>
            <a:off x="754063" y="1143000"/>
            <a:ext cx="5349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8" name="Google Shape;1158;g361382338f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11"/>
              <a:t>animated slide</a:t>
            </a:r>
            <a:endParaRPr sz="1211"/>
          </a:p>
          <a:p>
            <a:pPr marL="0" lvl="0" indent="0" algn="l" rtl="0">
              <a:lnSpc>
                <a:spcPct val="100000"/>
              </a:lnSpc>
              <a:spcBef>
                <a:spcPts val="0"/>
              </a:spcBef>
              <a:spcAft>
                <a:spcPts val="0"/>
              </a:spcAft>
              <a:buClr>
                <a:schemeClr val="dk1"/>
              </a:buClr>
              <a:buSzPts val="1100"/>
              <a:buFont typeface="Arial"/>
              <a:buNone/>
            </a:pPr>
            <a:r>
              <a:rPr lang="en-US" sz="1211"/>
              <a:t>:12-:13</a:t>
            </a:r>
            <a:endParaRPr sz="1211"/>
          </a:p>
          <a:p>
            <a:pPr marL="0" lvl="0" indent="0" algn="l" rtl="0">
              <a:lnSpc>
                <a:spcPct val="100000"/>
              </a:lnSpc>
              <a:spcBef>
                <a:spcPts val="0"/>
              </a:spcBef>
              <a:spcAft>
                <a:spcPts val="0"/>
              </a:spcAft>
              <a:buSzPts val="1400"/>
              <a:buNone/>
            </a:pPr>
            <a:endParaRPr sz="1211"/>
          </a:p>
          <a:p>
            <a:pPr marL="0" lvl="0" indent="0" algn="l" rtl="0">
              <a:lnSpc>
                <a:spcPct val="100000"/>
              </a:lnSpc>
              <a:spcBef>
                <a:spcPts val="0"/>
              </a:spcBef>
              <a:spcAft>
                <a:spcPts val="0"/>
              </a:spcAft>
              <a:buSzPts val="1400"/>
              <a:buNone/>
            </a:pPr>
            <a:r>
              <a:rPr lang="en-US" sz="1211"/>
              <a:t>Say: </a:t>
            </a:r>
            <a:r>
              <a:rPr lang="en-US" sz="1211" b="1"/>
              <a:t>Before launching into the first step of the SWAP Coach Guide, I want to highlight the purpose of the protocol. You’ll want to make sure to provide a clear “WHY” behind the process of analyzing student work. It will set the stage for collaboration and will support engagement from teachers. </a:t>
            </a:r>
            <a:endParaRPr sz="1211" b="1"/>
          </a:p>
          <a:p>
            <a:pPr marL="0" lvl="0" indent="0" algn="l" rtl="0">
              <a:lnSpc>
                <a:spcPct val="100000"/>
              </a:lnSpc>
              <a:spcBef>
                <a:spcPts val="0"/>
              </a:spcBef>
              <a:spcAft>
                <a:spcPts val="0"/>
              </a:spcAft>
              <a:buSzPts val="1400"/>
              <a:buNone/>
            </a:pPr>
            <a:endParaRPr sz="1211" b="1"/>
          </a:p>
          <a:p>
            <a:pPr marL="0" lvl="0" indent="0" algn="l" rtl="0">
              <a:lnSpc>
                <a:spcPct val="100000"/>
              </a:lnSpc>
              <a:spcBef>
                <a:spcPts val="0"/>
              </a:spcBef>
              <a:spcAft>
                <a:spcPts val="0"/>
              </a:spcAft>
              <a:buSzPts val="1400"/>
              <a:buNone/>
            </a:pPr>
            <a:r>
              <a:rPr lang="en-US" sz="1211" b="1"/>
              <a:t>If you have already engaged in a round of SWA, you’ll have your teachers reflect on their past experiences with student data and growth. The first time you use the protocol, this step may not seem necessary—since no prior experience with it can be leveraged. However, during this initial cycle, it is still wise to begin by asking your teachers to consider how any prior efforts at looking at and responding to trends in student work have had a positive impact on instruction and student outcomes. In subsequent cycles with the SWAP, you can then reflect on prior use of the protocol itself. Starting with reflection helps to ensure that we bring an asset-based approach to this work—harnessing what has gone well in the past with the SWAP to build teachers’ motivation for ongoing use of it.</a:t>
            </a:r>
            <a:endParaRPr sz="1211" b="1"/>
          </a:p>
          <a:p>
            <a:pPr marL="0" lvl="0" indent="0" algn="l" rtl="0">
              <a:lnSpc>
                <a:spcPct val="100000"/>
              </a:lnSpc>
              <a:spcBef>
                <a:spcPts val="0"/>
              </a:spcBef>
              <a:spcAft>
                <a:spcPts val="0"/>
              </a:spcAft>
              <a:buSzPts val="1400"/>
              <a:buNone/>
            </a:pPr>
            <a:endParaRPr sz="1211" b="1"/>
          </a:p>
          <a:p>
            <a:pPr marL="0" lvl="0" indent="0" algn="l" rtl="0">
              <a:lnSpc>
                <a:spcPct val="100000"/>
              </a:lnSpc>
              <a:spcBef>
                <a:spcPts val="0"/>
              </a:spcBef>
              <a:spcAft>
                <a:spcPts val="0"/>
              </a:spcAft>
              <a:buSzPts val="1400"/>
              <a:buNone/>
            </a:pPr>
            <a:endParaRPr sz="1211" b="1"/>
          </a:p>
          <a:p>
            <a:pPr marL="0" lvl="0" indent="0" algn="l" rtl="0">
              <a:lnSpc>
                <a:spcPct val="100000"/>
              </a:lnSpc>
              <a:spcBef>
                <a:spcPts val="0"/>
              </a:spcBef>
              <a:spcAft>
                <a:spcPts val="0"/>
              </a:spcAft>
              <a:buSzPts val="1400"/>
              <a:buNone/>
            </a:pPr>
            <a:endParaRPr sz="1211" b="1"/>
          </a:p>
        </p:txBody>
      </p:sp>
      <p:sp>
        <p:nvSpPr>
          <p:cNvPr id="1159" name="Google Shape;1159;g361382338f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342e30f28fd_0_1199: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342e30f28fd_0_1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11"/>
              <a:t>:13-:20</a:t>
            </a:r>
            <a:endParaRPr sz="1211"/>
          </a:p>
          <a:p>
            <a:pPr marL="0" lvl="0" indent="0" algn="l" rtl="0">
              <a:lnSpc>
                <a:spcPct val="100000"/>
              </a:lnSpc>
              <a:spcBef>
                <a:spcPts val="0"/>
              </a:spcBef>
              <a:spcAft>
                <a:spcPts val="0"/>
              </a:spcAft>
              <a:buClr>
                <a:schemeClr val="dk1"/>
              </a:buClr>
              <a:buSzPts val="1100"/>
              <a:buFont typeface="Arial"/>
              <a:buNone/>
            </a:pPr>
            <a:endParaRPr sz="1211"/>
          </a:p>
          <a:p>
            <a:pPr marL="0" lvl="0" indent="0" algn="l" rtl="0">
              <a:lnSpc>
                <a:spcPct val="100000"/>
              </a:lnSpc>
              <a:spcBef>
                <a:spcPts val="0"/>
              </a:spcBef>
              <a:spcAft>
                <a:spcPts val="0"/>
              </a:spcAft>
              <a:buClr>
                <a:schemeClr val="dk1"/>
              </a:buClr>
              <a:buSzPts val="1100"/>
              <a:buFont typeface="Arial"/>
              <a:buNone/>
            </a:pPr>
            <a:r>
              <a:rPr lang="en-US" sz="1211"/>
              <a:t>Say: </a:t>
            </a:r>
            <a:r>
              <a:rPr lang="en-US" sz="1211" b="1"/>
              <a:t>In Step 1, teachers and coaches are asked to review a task and determine what specifically is being asked of students. Doing this will help to better understand how students’ pre-existing strengths will be essential. This will also support anticipating potential misconceptions.​</a:t>
            </a:r>
            <a:endParaRPr sz="1211" b="1"/>
          </a:p>
          <a:p>
            <a:pPr marL="0" lvl="0" indent="0" algn="l" rtl="0">
              <a:lnSpc>
                <a:spcPct val="100000"/>
              </a:lnSpc>
              <a:spcBef>
                <a:spcPts val="0"/>
              </a:spcBef>
              <a:spcAft>
                <a:spcPts val="0"/>
              </a:spcAft>
              <a:buClr>
                <a:schemeClr val="dk1"/>
              </a:buClr>
              <a:buSzPts val="1100"/>
              <a:buFont typeface="Arial"/>
              <a:buNone/>
            </a:pPr>
            <a:endParaRPr sz="1211" b="1"/>
          </a:p>
          <a:p>
            <a:pPr marL="0" lvl="0" indent="0" algn="l" rtl="0">
              <a:lnSpc>
                <a:spcPct val="100000"/>
              </a:lnSpc>
              <a:spcBef>
                <a:spcPts val="0"/>
              </a:spcBef>
              <a:spcAft>
                <a:spcPts val="0"/>
              </a:spcAft>
              <a:buClr>
                <a:schemeClr val="dk1"/>
              </a:buClr>
              <a:buSzPts val="1100"/>
              <a:buFont typeface="Arial"/>
              <a:buNone/>
            </a:pPr>
            <a:r>
              <a:rPr lang="en-US" sz="1211" b="1"/>
              <a:t>Let’s open the Grade 8 Module 2 Topic 2 Lesson 2 from Bluebonnet Learning Secondary Mathematics. Skim the lesson and read the Talk the Talk task.  As you read the task, consider the following questions: What are students being asked to do and understand in this task? What knowledge, skills, and vocabulary do students need to access this task? Which standards are being assessed through this task? What will be challenging about this task for students?​</a:t>
            </a:r>
            <a:r>
              <a:rPr lang="en-US" sz="1211"/>
              <a:t>  </a:t>
            </a:r>
            <a:r>
              <a:rPr lang="en-US" sz="1211" i="1"/>
              <a:t>5 min to read the lesson/task and consider the questions, 3 min to share</a:t>
            </a:r>
            <a:endParaRPr sz="1211"/>
          </a:p>
          <a:p>
            <a:pPr marL="0" lvl="0" indent="0" algn="l" rtl="0">
              <a:lnSpc>
                <a:spcPct val="100000"/>
              </a:lnSpc>
              <a:spcBef>
                <a:spcPts val="0"/>
              </a:spcBef>
              <a:spcAft>
                <a:spcPts val="0"/>
              </a:spcAft>
              <a:buSzPts val="1400"/>
              <a:buNone/>
            </a:pPr>
            <a:endParaRPr sz="1211"/>
          </a:p>
          <a:p>
            <a:pPr marL="0" lvl="0" indent="0" algn="l" rtl="0">
              <a:lnSpc>
                <a:spcPct val="100000"/>
              </a:lnSpc>
              <a:spcBef>
                <a:spcPts val="0"/>
              </a:spcBef>
              <a:spcAft>
                <a:spcPts val="0"/>
              </a:spcAft>
              <a:buSzPts val="1400"/>
              <a:buNone/>
            </a:pPr>
            <a:r>
              <a:rPr lang="en-US" sz="1211" i="1"/>
              <a:t>Notes and Resources: </a:t>
            </a:r>
            <a:endParaRPr sz="1211" i="1"/>
          </a:p>
          <a:p>
            <a:pPr marL="457200" lvl="0" indent="-304800" algn="l" rtl="0">
              <a:lnSpc>
                <a:spcPct val="100000"/>
              </a:lnSpc>
              <a:spcBef>
                <a:spcPts val="0"/>
              </a:spcBef>
              <a:spcAft>
                <a:spcPts val="0"/>
              </a:spcAft>
              <a:buSzPts val="1200"/>
              <a:buChar char="●"/>
            </a:pPr>
            <a:r>
              <a:rPr lang="en-US" sz="1211" i="1"/>
              <a:t>Though not a requirement of the step, it is recommended to complete the tasks in order to create a deeper level of understanding of the thinking students are being asked to do.​</a:t>
            </a:r>
            <a:endParaRPr sz="1211" i="1"/>
          </a:p>
          <a:p>
            <a:pPr marL="457200" lvl="0" indent="-292100" algn="l" rtl="0">
              <a:spcBef>
                <a:spcPts val="0"/>
              </a:spcBef>
              <a:spcAft>
                <a:spcPts val="0"/>
              </a:spcAft>
              <a:buClr>
                <a:schemeClr val="dk1"/>
              </a:buClr>
              <a:buSzPts val="1000"/>
              <a:buChar char="●"/>
            </a:pPr>
            <a:r>
              <a:rPr lang="en-US" sz="1200" i="1"/>
              <a:t>Anchor Lesson Grade 8 Module 2 Topic 2 Lesson 2 Link: </a:t>
            </a:r>
            <a:r>
              <a:rPr lang="en-US" sz="1200" i="1" u="sng">
                <a:solidFill>
                  <a:schemeClr val="hlink"/>
                </a:solidFill>
                <a:hlinkClick r:id="rId3"/>
              </a:rPr>
              <a:t>https://drive.google.com/file/d/1FXbpY7pvyGHVf50tO3dylFk8CM34Fldq/view?usp=sharing</a:t>
            </a:r>
            <a:r>
              <a:rPr lang="en-US" sz="1200" i="1"/>
              <a:t> </a:t>
            </a:r>
            <a:endParaRPr sz="1211" i="1"/>
          </a:p>
          <a:p>
            <a:pPr marL="0" lvl="0" indent="0" algn="l" rtl="0">
              <a:lnSpc>
                <a:spcPct val="100000"/>
              </a:lnSpc>
              <a:spcBef>
                <a:spcPts val="0"/>
              </a:spcBef>
              <a:spcAft>
                <a:spcPts val="0"/>
              </a:spcAft>
              <a:buSzPts val="1400"/>
              <a:buNone/>
            </a:pPr>
            <a:r>
              <a:rPr lang="en-US" sz="1211"/>
              <a:t>​</a:t>
            </a:r>
            <a:endParaRPr sz="1211"/>
          </a:p>
        </p:txBody>
      </p:sp>
      <p:sp>
        <p:nvSpPr>
          <p:cNvPr id="1166" name="Google Shape;1166;g342e30f28fd_0_1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342e30f28fd_0_1801: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6" name="Google Shape;1176;g342e30f28fd_0_18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:20-:21</a:t>
            </a:r>
            <a:endParaRPr sz="1200"/>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r>
              <a:rPr lang="en-US" sz="1200"/>
              <a:t>Say: </a:t>
            </a:r>
            <a:r>
              <a:rPr lang="en-US" sz="1200" b="1"/>
              <a:t>Let’s dive into step 2. </a:t>
            </a:r>
            <a:r>
              <a:rPr lang="en-US" sz="1200" b="1" i="1"/>
              <a:t>​</a:t>
            </a:r>
            <a:r>
              <a:rPr lang="en-US" sz="1200" i="1"/>
              <a:t>Have a volunteer to read step 2​</a:t>
            </a:r>
            <a:r>
              <a:rPr lang="en-US" sz="1200" b="1"/>
              <a:t> In this step, we’re going to establish a shared understanding of what proficiency looks like for Talk the Talk problems 1-4, which asks students to calculate slope based on a set of ordered pairs and determine if the graph of the relationship is linear. It then asks students to show how to use a graph to verify the slope from the ordered pairs is linear and compare the calculations from the table to the graph. </a:t>
            </a:r>
            <a:endParaRPr sz="1200" b="1"/>
          </a:p>
          <a:p>
            <a:pPr marL="0" lvl="0" indent="0" algn="l" rtl="0">
              <a:lnSpc>
                <a:spcPct val="100000"/>
              </a:lnSpc>
              <a:spcBef>
                <a:spcPts val="0"/>
              </a:spcBef>
              <a:spcAft>
                <a:spcPts val="0"/>
              </a:spcAft>
              <a:buClr>
                <a:schemeClr val="dk1"/>
              </a:buClr>
              <a:buSzPts val="1100"/>
              <a:buFont typeface="Arial"/>
              <a:buNone/>
            </a:pPr>
            <a:endParaRPr sz="1200" b="1"/>
          </a:p>
          <a:p>
            <a:pPr marL="0" lvl="0" indent="0" algn="l" rtl="0">
              <a:lnSpc>
                <a:spcPct val="100000"/>
              </a:lnSpc>
              <a:spcBef>
                <a:spcPts val="0"/>
              </a:spcBef>
              <a:spcAft>
                <a:spcPts val="0"/>
              </a:spcAft>
              <a:buClr>
                <a:schemeClr val="dk1"/>
              </a:buClr>
              <a:buSzPts val="1100"/>
              <a:buFont typeface="Arial"/>
              <a:buNone/>
            </a:pPr>
            <a:r>
              <a:rPr lang="en-US" sz="1200" b="1"/>
              <a:t>To begin, please take 1–2 minutes to quietly review the facilitation notes, common misconceptions, questions to support discourse and the answer key. While reviewing, ask yourself: What are the criteria for an ideal student response? How does the work in the 4 questions align with the learning targets and standards for this module?</a:t>
            </a:r>
            <a:endParaRPr sz="1200" b="1"/>
          </a:p>
          <a:p>
            <a:pPr marL="0" lvl="0" indent="0" algn="l" rtl="0">
              <a:lnSpc>
                <a:spcPct val="100000"/>
              </a:lnSpc>
              <a:spcBef>
                <a:spcPts val="0"/>
              </a:spcBef>
              <a:spcAft>
                <a:spcPts val="0"/>
              </a:spcAft>
              <a:buClr>
                <a:schemeClr val="dk1"/>
              </a:buClr>
              <a:buSzPts val="1100"/>
              <a:buFont typeface="Arial"/>
              <a:buNone/>
            </a:pPr>
            <a:endParaRPr sz="1200" b="1"/>
          </a:p>
          <a:p>
            <a:pPr marL="0" lvl="0" indent="0" algn="l" rtl="0">
              <a:lnSpc>
                <a:spcPct val="115000"/>
              </a:lnSpc>
              <a:spcBef>
                <a:spcPts val="0"/>
              </a:spcBef>
              <a:spcAft>
                <a:spcPts val="0"/>
              </a:spcAft>
              <a:buClr>
                <a:schemeClr val="dk1"/>
              </a:buClr>
              <a:buSzPts val="1100"/>
              <a:buFont typeface="Arial"/>
              <a:buNone/>
            </a:pPr>
            <a:r>
              <a:rPr lang="en-US" sz="1200" b="1"/>
              <a:t>As a coach, use the following to guidance and deepen the team’s understanding:</a:t>
            </a:r>
            <a:endParaRPr sz="1200" b="1"/>
          </a:p>
          <a:p>
            <a:pPr marL="457200" lvl="0" indent="-304800" algn="l" rtl="0">
              <a:lnSpc>
                <a:spcPct val="115000"/>
              </a:lnSpc>
              <a:spcBef>
                <a:spcPts val="900"/>
              </a:spcBef>
              <a:spcAft>
                <a:spcPts val="0"/>
              </a:spcAft>
              <a:buClr>
                <a:schemeClr val="dk1"/>
              </a:buClr>
              <a:buSzPts val="1200"/>
              <a:buFont typeface="Calibri"/>
              <a:buChar char="●"/>
            </a:pPr>
            <a:r>
              <a:rPr lang="en-US" sz="1200" b="1"/>
              <a:t>“What specific part of the exemplar shows a deep understanding of the problem?”</a:t>
            </a:r>
            <a:endParaRPr sz="1200" b="1"/>
          </a:p>
          <a:p>
            <a:pPr marL="457200" lvl="0" indent="-304800" algn="l" rtl="0">
              <a:lnSpc>
                <a:spcPct val="115000"/>
              </a:lnSpc>
              <a:spcBef>
                <a:spcPts val="0"/>
              </a:spcBef>
              <a:spcAft>
                <a:spcPts val="0"/>
              </a:spcAft>
              <a:buClr>
                <a:schemeClr val="dk1"/>
              </a:buClr>
              <a:buSzPts val="1200"/>
              <a:buFont typeface="Calibri"/>
              <a:buChar char="●"/>
            </a:pPr>
            <a:r>
              <a:rPr lang="en-US" sz="1200" b="1"/>
              <a:t>“Let’s connect this back to the module learning goals—how does this response show readiness for what’s coming next?”</a:t>
            </a:r>
            <a:endParaRPr sz="1200" b="1"/>
          </a:p>
          <a:p>
            <a:pPr marL="457200" lvl="0" indent="-304800" algn="l" rtl="0">
              <a:lnSpc>
                <a:spcPct val="115000"/>
              </a:lnSpc>
              <a:spcBef>
                <a:spcPts val="0"/>
              </a:spcBef>
              <a:spcAft>
                <a:spcPts val="0"/>
              </a:spcAft>
              <a:buClr>
                <a:schemeClr val="dk1"/>
              </a:buClr>
              <a:buSzPts val="1200"/>
              <a:buFont typeface="Calibri"/>
              <a:buChar char="●"/>
            </a:pPr>
            <a:r>
              <a:rPr lang="en-US" sz="1200" b="1"/>
              <a:t>“How might we use this criteria to sort and make sense of our own students’ responses in the next step?”</a:t>
            </a:r>
            <a:endParaRPr sz="1200" b="1"/>
          </a:p>
          <a:p>
            <a:pPr marL="0" lvl="0" indent="0" algn="l" rtl="0">
              <a:lnSpc>
                <a:spcPct val="115000"/>
              </a:lnSpc>
              <a:spcBef>
                <a:spcPts val="1800"/>
              </a:spcBef>
              <a:spcAft>
                <a:spcPts val="0"/>
              </a:spcAft>
              <a:buClr>
                <a:schemeClr val="dk1"/>
              </a:buClr>
              <a:buSzPts val="1100"/>
              <a:buFont typeface="Arial"/>
              <a:buNone/>
            </a:pPr>
            <a:r>
              <a:rPr lang="en-US" sz="1200" b="1"/>
              <a:t>Encourage your team to capture the success criteria on a visible anchor chart or shared doc so that it can guide sorting in Step 3 and future instructional decisions.</a:t>
            </a:r>
            <a:endParaRPr sz="1200" b="1"/>
          </a:p>
          <a:p>
            <a:pPr marL="0" lvl="0" indent="0" algn="l" rtl="0">
              <a:lnSpc>
                <a:spcPct val="100000"/>
              </a:lnSpc>
              <a:spcBef>
                <a:spcPts val="900"/>
              </a:spcBef>
              <a:spcAft>
                <a:spcPts val="0"/>
              </a:spcAft>
              <a:buClr>
                <a:schemeClr val="dk1"/>
              </a:buClr>
              <a:buSzPts val="1100"/>
              <a:buFont typeface="Arial"/>
              <a:buNone/>
            </a:pPr>
            <a:endParaRPr sz="1200" i="1"/>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SzPts val="1400"/>
              <a:buNone/>
            </a:pPr>
            <a:endParaRPr sz="1200"/>
          </a:p>
        </p:txBody>
      </p:sp>
      <p:sp>
        <p:nvSpPr>
          <p:cNvPr id="1177" name="Google Shape;1177;g342e30f28fd_0_1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342e30f28fd_0_2400: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342e30f28fd_0_2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11"/>
              <a:t>:21-:27</a:t>
            </a:r>
            <a:endParaRPr sz="1211"/>
          </a:p>
          <a:p>
            <a:pPr marL="0" lvl="0" indent="0" algn="l" rtl="0">
              <a:lnSpc>
                <a:spcPct val="100000"/>
              </a:lnSpc>
              <a:spcBef>
                <a:spcPts val="0"/>
              </a:spcBef>
              <a:spcAft>
                <a:spcPts val="0"/>
              </a:spcAft>
              <a:buClr>
                <a:schemeClr val="dk1"/>
              </a:buClr>
              <a:buSzPts val="1100"/>
              <a:buFont typeface="Arial"/>
              <a:buNone/>
            </a:pPr>
            <a:endParaRPr sz="1211"/>
          </a:p>
          <a:p>
            <a:pPr marL="0" lvl="0" indent="0" algn="l" rtl="0">
              <a:lnSpc>
                <a:spcPct val="100000"/>
              </a:lnSpc>
              <a:spcBef>
                <a:spcPts val="0"/>
              </a:spcBef>
              <a:spcAft>
                <a:spcPts val="0"/>
              </a:spcAft>
              <a:buClr>
                <a:schemeClr val="dk1"/>
              </a:buClr>
              <a:buSzPts val="1100"/>
              <a:buFont typeface="Arial"/>
              <a:buNone/>
            </a:pPr>
            <a:r>
              <a:rPr lang="en-US" sz="1211"/>
              <a:t>Say: </a:t>
            </a:r>
            <a:r>
              <a:rPr lang="en-US" sz="1211" b="1"/>
              <a:t>Now that you’ve looked at the task in detail and considered ideal student responses, let’s determine the success criteria for this problem. Strong success criteria are: observable in student’s responses, list the qualities that must be present in the student’s response, use student-friendly language, and align to the objective and exemplar response. ​ In creating these success criteria, you will have a clear picture of what it means for a student to be fully, partially, or not yet meeting expectations.​ You are now going to practice creating a list of success criteria and reflect on what it looks like for students to be fully, partially, or not yet meeting expectations for the Grade 8 Module 2 Topic 2 Lesson 2: Linear Relationships in Tables Talk the Talk task </a:t>
            </a:r>
            <a:r>
              <a:rPr lang="en-US" sz="1211"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US" sz="1211" b="1"/>
              <a:t> </a:t>
            </a:r>
            <a:r>
              <a:rPr lang="en-US" sz="1211" i="1"/>
              <a:t>4 minutes: create success criteria list, 2 minutes: share with partner</a:t>
            </a:r>
            <a:endParaRPr sz="1211" i="1"/>
          </a:p>
          <a:p>
            <a:pPr marL="0" lvl="0" indent="0" algn="l" rtl="0">
              <a:lnSpc>
                <a:spcPct val="100000"/>
              </a:lnSpc>
              <a:spcBef>
                <a:spcPts val="0"/>
              </a:spcBef>
              <a:spcAft>
                <a:spcPts val="0"/>
              </a:spcAft>
              <a:buSzPts val="1400"/>
              <a:buNone/>
            </a:pPr>
            <a:endParaRPr/>
          </a:p>
        </p:txBody>
      </p:sp>
      <p:sp>
        <p:nvSpPr>
          <p:cNvPr id="1186" name="Google Shape;1186;g342e30f28fd_0_24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36ac6fea87d_0_0:notes"/>
          <p:cNvSpPr>
            <a:spLocks noGrp="1" noRot="1" noChangeAspect="1"/>
          </p:cNvSpPr>
          <p:nvPr>
            <p:ph type="sldImg" idx="2"/>
          </p:nvPr>
        </p:nvSpPr>
        <p:spPr>
          <a:xfrm>
            <a:off x="754177" y="1143000"/>
            <a:ext cx="53496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36ac6fea87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Video for SWAP Step 2 Link: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7. SFI_SY25-26_BLMathSecondary_CSWA_Video_SWAPStep 2.mp4</a:t>
            </a:r>
            <a:r>
              <a:rPr lang="en-US" sz="1100"/>
              <a:t> </a:t>
            </a:r>
            <a:endParaRPr/>
          </a:p>
        </p:txBody>
      </p:sp>
      <p:sp>
        <p:nvSpPr>
          <p:cNvPr id="1195" name="Google Shape;1195;g36ac6fea87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272f6146972_0_14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animated slide</a:t>
            </a:r>
            <a:endParaRPr sz="1200"/>
          </a:p>
          <a:p>
            <a:pPr marL="0" lvl="0" indent="0" algn="l" rtl="0">
              <a:lnSpc>
                <a:spcPct val="100000"/>
              </a:lnSpc>
              <a:spcBef>
                <a:spcPts val="0"/>
              </a:spcBef>
              <a:spcAft>
                <a:spcPts val="0"/>
              </a:spcAft>
              <a:buSzPts val="1400"/>
              <a:buNone/>
            </a:pPr>
            <a:r>
              <a:rPr lang="en-US" sz="1200"/>
              <a:t>:27-35</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Say:</a:t>
            </a:r>
            <a:r>
              <a:rPr lang="en-US" sz="1200" b="1"/>
              <a:t> Once the success criteria have been determined and an understanding of fully, partially, and not yet meeting expectations is established, the next step is to sort student work into the three categories. You will practice this now for 3 min using samples from the Talk the Talk with your table groups.</a:t>
            </a:r>
            <a:endParaRPr sz="1200" b="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i="1"/>
              <a:t>Notes and Resources:</a:t>
            </a:r>
            <a:endParaRPr sz="1200" i="1"/>
          </a:p>
          <a:p>
            <a:pPr marL="457200" lvl="0" indent="-304800" algn="l" rtl="0">
              <a:lnSpc>
                <a:spcPct val="100000"/>
              </a:lnSpc>
              <a:spcBef>
                <a:spcPts val="0"/>
              </a:spcBef>
              <a:spcAft>
                <a:spcPts val="0"/>
              </a:spcAft>
              <a:buSzPts val="1200"/>
              <a:buChar char="●"/>
            </a:pPr>
            <a:r>
              <a:rPr lang="en-US" sz="1200" i="1"/>
              <a:t>Student work Samples Link: </a:t>
            </a:r>
            <a:r>
              <a:rPr lang="en-US" sz="1200" i="1" u="sng">
                <a:solidFill>
                  <a:schemeClr val="hlink"/>
                </a:solidFill>
                <a:hlinkClick r:id="rId3"/>
              </a:rPr>
              <a:t>https://drive.google.com/file/d/12WNZ4Cu92HxIMUfLKNv1TAe_rBjE9eyv/view</a:t>
            </a:r>
            <a:r>
              <a:rPr lang="en-US" sz="1200" i="1"/>
              <a:t>  These are from previous SFI learning however, the task and questions are the same. </a:t>
            </a:r>
            <a:r>
              <a:rPr lang="en-US" sz="1200" i="1">
                <a:highlight>
                  <a:srgbClr val="FFFF00"/>
                </a:highlight>
              </a:rPr>
              <a:t>Updated Student work samples will be available on by June 20th.  </a:t>
            </a:r>
            <a:endParaRPr sz="1200" i="1">
              <a:highlight>
                <a:srgbClr val="FFFF00"/>
              </a:highlight>
            </a:endParaRPr>
          </a:p>
          <a:p>
            <a:pPr marL="457200" lvl="0" indent="-304800" algn="l" rtl="0">
              <a:lnSpc>
                <a:spcPct val="100000"/>
              </a:lnSpc>
              <a:spcBef>
                <a:spcPts val="0"/>
              </a:spcBef>
              <a:spcAft>
                <a:spcPts val="0"/>
              </a:spcAft>
              <a:buSzPts val="1200"/>
              <a:buChar char="●"/>
            </a:pPr>
            <a:r>
              <a:rPr lang="en-US" sz="1200" i="1"/>
              <a:t>You can either print the work samples and give a set to each table or create a bitly/padlet that will take participants to a soft copy of the student work samples.</a:t>
            </a:r>
            <a:endParaRPr sz="1200" i="1"/>
          </a:p>
          <a:p>
            <a:pPr marL="457200" lvl="0" indent="-304800" algn="l" rtl="0">
              <a:lnSpc>
                <a:spcPct val="100000"/>
              </a:lnSpc>
              <a:spcBef>
                <a:spcPts val="0"/>
              </a:spcBef>
              <a:spcAft>
                <a:spcPts val="0"/>
              </a:spcAft>
              <a:buSzPts val="1200"/>
              <a:buChar char="●"/>
            </a:pPr>
            <a:r>
              <a:rPr lang="en-US" sz="1200" i="1"/>
              <a:t>You will share the correct sorting with participants and talk through each sample. In the next slide, participants will be able to compare their work with one sample of each category with a Bluebonnet Learning Secondary Math Coach. </a:t>
            </a:r>
            <a:endParaRPr sz="1200" i="1"/>
          </a:p>
          <a:p>
            <a:pPr marL="457200" lvl="0" indent="-304800" algn="l" rtl="0">
              <a:lnSpc>
                <a:spcPct val="100000"/>
              </a:lnSpc>
              <a:spcBef>
                <a:spcPts val="0"/>
              </a:spcBef>
              <a:spcAft>
                <a:spcPts val="0"/>
              </a:spcAft>
              <a:buSzPts val="1200"/>
              <a:buChar char="●"/>
            </a:pPr>
            <a:r>
              <a:rPr lang="en-US" sz="1200" i="1"/>
              <a:t>Answers are as follows- Fully meeting expectations: Student D and E , Partially meeting expectations: Student B and F , Not Yet meeting expectations: Student A and C</a:t>
            </a:r>
            <a:endParaRPr sz="1200" i="1"/>
          </a:p>
          <a:p>
            <a:pPr marL="0" lvl="0" indent="0" algn="l" rtl="0">
              <a:lnSpc>
                <a:spcPct val="100000"/>
              </a:lnSpc>
              <a:spcBef>
                <a:spcPts val="0"/>
              </a:spcBef>
              <a:spcAft>
                <a:spcPts val="0"/>
              </a:spcAft>
              <a:buSzPts val="1400"/>
              <a:buNone/>
            </a:pPr>
            <a:endParaRPr sz="1200" i="1"/>
          </a:p>
          <a:p>
            <a:pPr marL="0" lvl="0" indent="0" algn="l" rtl="0">
              <a:lnSpc>
                <a:spcPct val="100000"/>
              </a:lnSpc>
              <a:spcBef>
                <a:spcPts val="0"/>
              </a:spcBef>
              <a:spcAft>
                <a:spcPts val="0"/>
              </a:spcAft>
              <a:buClr>
                <a:schemeClr val="dk1"/>
              </a:buClr>
              <a:buSzPts val="1400"/>
              <a:buFont typeface="Arial"/>
              <a:buNone/>
            </a:pPr>
            <a:endParaRPr sz="1200"/>
          </a:p>
          <a:p>
            <a:pPr marL="0" lvl="0" indent="0" algn="l" rtl="0">
              <a:lnSpc>
                <a:spcPct val="100000"/>
              </a:lnSpc>
              <a:spcBef>
                <a:spcPts val="0"/>
              </a:spcBef>
              <a:spcAft>
                <a:spcPts val="0"/>
              </a:spcAft>
              <a:buClr>
                <a:schemeClr val="dk1"/>
              </a:buClr>
              <a:buSzPts val="1400"/>
              <a:buFont typeface="Arial"/>
              <a:buNone/>
            </a:pPr>
            <a:endParaRPr sz="1200" i="1"/>
          </a:p>
          <a:p>
            <a:pPr marL="0" lvl="0" indent="0" algn="l" rtl="0">
              <a:lnSpc>
                <a:spcPct val="115000"/>
              </a:lnSpc>
              <a:spcBef>
                <a:spcPts val="1200"/>
              </a:spcBef>
              <a:spcAft>
                <a:spcPts val="0"/>
              </a:spcAft>
              <a:buClr>
                <a:schemeClr val="dk1"/>
              </a:buClr>
              <a:buSzPts val="1100"/>
              <a:buFont typeface="Arial"/>
              <a:buNone/>
            </a:pPr>
            <a:endParaRPr sz="1200" i="1"/>
          </a:p>
        </p:txBody>
      </p:sp>
      <p:sp>
        <p:nvSpPr>
          <p:cNvPr id="1200" name="Google Shape;1200;g272f6146972_0_1498: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36ac6fea87d_0_6:notes"/>
          <p:cNvSpPr>
            <a:spLocks noGrp="1" noRot="1" noChangeAspect="1"/>
          </p:cNvSpPr>
          <p:nvPr>
            <p:ph type="sldImg" idx="2"/>
          </p:nvPr>
        </p:nvSpPr>
        <p:spPr>
          <a:xfrm>
            <a:off x="754177" y="1143000"/>
            <a:ext cx="53496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36ac6fea87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 Video for SWAP Step 3 Link:</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8. SFI_SY25-26_BLMathSecondary_CSWA_Video_SWAPStep3.mp4</a:t>
            </a:r>
            <a:endParaRPr/>
          </a:p>
        </p:txBody>
      </p:sp>
      <p:sp>
        <p:nvSpPr>
          <p:cNvPr id="1220" name="Google Shape;1220;g36ac6fea87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361382338f2_0_29: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g361382338f2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11"/>
              <a:t>:35 </a:t>
            </a:r>
            <a:endParaRPr sz="1211"/>
          </a:p>
          <a:p>
            <a:pPr marL="0" lvl="0" indent="0" algn="l" rtl="0">
              <a:lnSpc>
                <a:spcPct val="100000"/>
              </a:lnSpc>
              <a:spcBef>
                <a:spcPts val="0"/>
              </a:spcBef>
              <a:spcAft>
                <a:spcPts val="0"/>
              </a:spcAft>
              <a:buSzPts val="1400"/>
              <a:buNone/>
            </a:pPr>
            <a:r>
              <a:rPr lang="en-US" sz="1211"/>
              <a:t>35 min mark</a:t>
            </a:r>
            <a:endParaRPr sz="1211"/>
          </a:p>
        </p:txBody>
      </p:sp>
      <p:sp>
        <p:nvSpPr>
          <p:cNvPr id="1226" name="Google Shape;1226;g361382338f2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272f6146972_0_19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:35-:40</a:t>
            </a:r>
            <a:endParaRPr sz="1200"/>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r>
              <a:rPr lang="en-US" sz="1100"/>
              <a:t>Say:</a:t>
            </a:r>
            <a:r>
              <a:rPr lang="en-US" sz="1100" b="1"/>
              <a:t> In Step 4, you will review the student work samples they have already sorted to identify trends that span across each particular level, as well as across the class as a whole. When completing this step, it is essential to do so using an asset-based mindset. Look first for what students can do before considering what they cannot do yet.</a:t>
            </a:r>
            <a:r>
              <a:rPr lang="en-US" sz="1200" b="1"/>
              <a:t> This step is all about making meaning of the patterns we’ve uncovered and identifying trends in student understanding—both strengths and misconceptions. Using the student work samples, identify 1-2 major trends consider the essential questions.</a:t>
            </a:r>
            <a:r>
              <a:rPr lang="en-US" sz="1200"/>
              <a:t> </a:t>
            </a:r>
            <a:r>
              <a:rPr lang="en-US" sz="1200" i="1"/>
              <a:t> Give participants 5 minutes to look at trends and discuss in partners or table groups. </a:t>
            </a:r>
            <a:endParaRPr sz="1200" b="1" i="1"/>
          </a:p>
          <a:p>
            <a:pPr marL="0" lvl="0" indent="0" algn="l" rtl="0">
              <a:lnSpc>
                <a:spcPct val="100000"/>
              </a:lnSpc>
              <a:spcBef>
                <a:spcPts val="0"/>
              </a:spcBef>
              <a:spcAft>
                <a:spcPts val="0"/>
              </a:spcAft>
              <a:buClr>
                <a:schemeClr val="dk1"/>
              </a:buClr>
              <a:buSzPts val="1100"/>
              <a:buFont typeface="Arial"/>
              <a:buNone/>
            </a:pPr>
            <a:r>
              <a:rPr lang="en-US" sz="1200" b="1"/>
              <a:t>Coaches can use the following prompts to guide deeper analysis:</a:t>
            </a:r>
            <a:endParaRPr sz="1200" b="1"/>
          </a:p>
          <a:p>
            <a:pPr marL="457200" lvl="0" indent="-304800" algn="l" rtl="0">
              <a:lnSpc>
                <a:spcPct val="100000"/>
              </a:lnSpc>
              <a:spcBef>
                <a:spcPts val="900"/>
              </a:spcBef>
              <a:spcAft>
                <a:spcPts val="0"/>
              </a:spcAft>
              <a:buClr>
                <a:schemeClr val="dk1"/>
              </a:buClr>
              <a:buSzPts val="1200"/>
              <a:buFont typeface="Calibri"/>
              <a:buChar char="●"/>
            </a:pPr>
            <a:r>
              <a:rPr lang="en-US" sz="1200" b="1"/>
              <a:t>“What are key strengths in students’ understanding of systems of equations?”</a:t>
            </a:r>
            <a:endParaRPr sz="1200" b="1"/>
          </a:p>
          <a:p>
            <a:pPr marL="457200" lvl="0" indent="-304800" algn="l" rtl="0">
              <a:lnSpc>
                <a:spcPct val="100000"/>
              </a:lnSpc>
              <a:spcBef>
                <a:spcPts val="0"/>
              </a:spcBef>
              <a:spcAft>
                <a:spcPts val="0"/>
              </a:spcAft>
              <a:buClr>
                <a:schemeClr val="dk1"/>
              </a:buClr>
              <a:buSzPts val="1200"/>
              <a:buFont typeface="Calibri"/>
              <a:buChar char="●"/>
            </a:pPr>
            <a:r>
              <a:rPr lang="en-US" sz="1200" b="1"/>
              <a:t>“What are the most frequent or fundamental misunderstandings?”</a:t>
            </a:r>
            <a:endParaRPr sz="1200" b="1"/>
          </a:p>
          <a:p>
            <a:pPr marL="457200" lvl="0" indent="-304800" algn="l" rtl="0">
              <a:lnSpc>
                <a:spcPct val="100000"/>
              </a:lnSpc>
              <a:spcBef>
                <a:spcPts val="0"/>
              </a:spcBef>
              <a:spcAft>
                <a:spcPts val="0"/>
              </a:spcAft>
              <a:buClr>
                <a:schemeClr val="dk1"/>
              </a:buClr>
              <a:buSzPts val="1200"/>
              <a:buFont typeface="Calibri"/>
              <a:buChar char="●"/>
            </a:pPr>
            <a:r>
              <a:rPr lang="en-US" sz="1200" b="1"/>
              <a:t>“Did any instructional decisions help illuminate or hinder understanding?”</a:t>
            </a:r>
            <a:endParaRPr sz="1200" b="1"/>
          </a:p>
          <a:p>
            <a:pPr marL="0" lvl="0" indent="0" algn="l" rtl="0">
              <a:lnSpc>
                <a:spcPct val="100000"/>
              </a:lnSpc>
              <a:spcBef>
                <a:spcPts val="0"/>
              </a:spcBef>
              <a:spcAft>
                <a:spcPts val="0"/>
              </a:spcAft>
              <a:buClr>
                <a:schemeClr val="dk1"/>
              </a:buClr>
              <a:buSzPts val="1100"/>
              <a:buFont typeface="Arial"/>
              <a:buNone/>
            </a:pPr>
            <a:endParaRPr sz="1200" b="1"/>
          </a:p>
          <a:p>
            <a:pPr marL="0" lvl="0" indent="0" algn="l" rtl="0">
              <a:lnSpc>
                <a:spcPct val="100000"/>
              </a:lnSpc>
              <a:spcBef>
                <a:spcPts val="900"/>
              </a:spcBef>
              <a:spcAft>
                <a:spcPts val="0"/>
              </a:spcAft>
              <a:buClr>
                <a:schemeClr val="dk1"/>
              </a:buClr>
              <a:buSzPts val="1100"/>
              <a:buFont typeface="Arial"/>
              <a:buNone/>
            </a:pPr>
            <a:r>
              <a:rPr lang="en-US" sz="1200" b="1"/>
              <a:t>Encourage teachers to make notes under each proficiency group so that these observations are easily referenced when you move to Step 5.</a:t>
            </a:r>
            <a:endParaRPr sz="1200" b="1"/>
          </a:p>
          <a:p>
            <a:pPr marL="0" lvl="0" indent="0" algn="l" rtl="0">
              <a:lnSpc>
                <a:spcPct val="100000"/>
              </a:lnSpc>
              <a:spcBef>
                <a:spcPts val="900"/>
              </a:spcBef>
              <a:spcAft>
                <a:spcPts val="0"/>
              </a:spcAft>
              <a:buClr>
                <a:schemeClr val="dk1"/>
              </a:buClr>
              <a:buSzPts val="1100"/>
              <a:buFont typeface="Arial"/>
              <a:buNone/>
            </a:pPr>
            <a:r>
              <a:rPr lang="en-US" sz="1200" i="1"/>
              <a:t>Notes: </a:t>
            </a:r>
            <a:endParaRPr sz="1200" i="1"/>
          </a:p>
          <a:p>
            <a:pPr marL="457200" lvl="0" indent="-304800" algn="l" rtl="0">
              <a:lnSpc>
                <a:spcPct val="100000"/>
              </a:lnSpc>
              <a:spcBef>
                <a:spcPts val="900"/>
              </a:spcBef>
              <a:spcAft>
                <a:spcPts val="0"/>
              </a:spcAft>
              <a:buSzPts val="1200"/>
              <a:buChar char="●"/>
            </a:pPr>
            <a:r>
              <a:rPr lang="en-US" sz="1200" i="1"/>
              <a:t>For extension, have a discussion grounded in the question on the slide. </a:t>
            </a:r>
            <a:endParaRPr sz="1200" i="1"/>
          </a:p>
          <a:p>
            <a:pPr marL="0" lvl="0" indent="0" algn="l" rtl="0">
              <a:lnSpc>
                <a:spcPct val="100000"/>
              </a:lnSpc>
              <a:spcBef>
                <a:spcPts val="900"/>
              </a:spcBef>
              <a:spcAft>
                <a:spcPts val="0"/>
              </a:spcAft>
              <a:buSzPts val="1400"/>
              <a:buNone/>
            </a:pPr>
            <a:endParaRPr sz="1100" b="1"/>
          </a:p>
          <a:p>
            <a:pPr marL="0" lvl="0" indent="0" algn="l" rtl="0">
              <a:lnSpc>
                <a:spcPct val="100000"/>
              </a:lnSpc>
              <a:spcBef>
                <a:spcPts val="0"/>
              </a:spcBef>
              <a:spcAft>
                <a:spcPts val="0"/>
              </a:spcAft>
              <a:buClr>
                <a:schemeClr val="dk1"/>
              </a:buClr>
              <a:buSzPts val="2100"/>
              <a:buFont typeface="Arial"/>
              <a:buNone/>
            </a:pPr>
            <a:endParaRPr sz="1100"/>
          </a:p>
        </p:txBody>
      </p:sp>
      <p:sp>
        <p:nvSpPr>
          <p:cNvPr id="1235" name="Google Shape;1235;g272f6146972_0_1971: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36ac6fea87d_0_11: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36ac6fea87d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Video for SWAP Step 4 Link:</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9. SFI_SY25-26_BLMathSecondary_CSWA_Video_SWAPStep4.mp4</a:t>
            </a:r>
            <a:endParaRPr sz="1100"/>
          </a:p>
          <a:p>
            <a:pPr marL="0" lvl="0" indent="0" algn="l" rtl="0">
              <a:spcBef>
                <a:spcPts val="0"/>
              </a:spcBef>
              <a:spcAft>
                <a:spcPts val="0"/>
              </a:spcAft>
              <a:buNone/>
            </a:pPr>
            <a:endParaRPr/>
          </a:p>
        </p:txBody>
      </p:sp>
      <p:sp>
        <p:nvSpPr>
          <p:cNvPr id="1244" name="Google Shape;1244;g36ac6fea87d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2525874cf06_2_6: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g2525874cf06_2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a:t>:01-:02</a:t>
            </a:r>
            <a:endParaRPr sz="1200"/>
          </a:p>
          <a:p>
            <a:pPr marL="0" lvl="0" indent="0" algn="l" rtl="0">
              <a:spcBef>
                <a:spcPts val="0"/>
              </a:spcBef>
              <a:spcAft>
                <a:spcPts val="0"/>
              </a:spcAft>
              <a:buClr>
                <a:schemeClr val="dk1"/>
              </a:buClr>
              <a:buSzPts val="1400"/>
              <a:buFont typeface="Arial"/>
              <a:buNone/>
            </a:pPr>
            <a:endParaRPr sz="1200" b="1"/>
          </a:p>
          <a:p>
            <a:pPr marL="0" lvl="0" indent="0" algn="l" rtl="0">
              <a:spcBef>
                <a:spcPts val="0"/>
              </a:spcBef>
              <a:spcAft>
                <a:spcPts val="0"/>
              </a:spcAft>
              <a:buClr>
                <a:schemeClr val="dk1"/>
              </a:buClr>
              <a:buSzPts val="1400"/>
              <a:buFont typeface="Arial"/>
              <a:buNone/>
            </a:pPr>
            <a:r>
              <a:rPr lang="en-US" sz="1200"/>
              <a:t>Say: </a:t>
            </a:r>
            <a:r>
              <a:rPr lang="en-US" sz="1200" b="1"/>
              <a:t>We’re so glad you’re here. As we’re getting settled, please pull up your guided notes and the anchor lesson. </a:t>
            </a:r>
            <a:endParaRPr sz="1200" b="1"/>
          </a:p>
          <a:p>
            <a:pPr marL="0" lvl="0" indent="0" algn="l" rtl="0">
              <a:spcBef>
                <a:spcPts val="0"/>
              </a:spcBef>
              <a:spcAft>
                <a:spcPts val="0"/>
              </a:spcAft>
              <a:buClr>
                <a:schemeClr val="dk1"/>
              </a:buClr>
              <a:buSzPts val="1400"/>
              <a:buFont typeface="Calibri"/>
              <a:buNone/>
            </a:pPr>
            <a:endParaRPr sz="1200"/>
          </a:p>
          <a:p>
            <a:pPr marL="0" lvl="0" indent="0" algn="l" rtl="0">
              <a:spcBef>
                <a:spcPts val="0"/>
              </a:spcBef>
              <a:spcAft>
                <a:spcPts val="0"/>
              </a:spcAft>
              <a:buNone/>
            </a:pPr>
            <a:r>
              <a:rPr lang="en-US" sz="1200" i="1"/>
              <a:t>Notes and Session Resources:</a:t>
            </a:r>
            <a:endParaRPr sz="1200" i="1"/>
          </a:p>
          <a:p>
            <a:pPr marL="457200" lvl="0" indent="-304800" algn="l" rtl="0">
              <a:spcBef>
                <a:spcPts val="0"/>
              </a:spcBef>
              <a:spcAft>
                <a:spcPts val="0"/>
              </a:spcAft>
              <a:buSzPts val="1200"/>
              <a:buChar char="●"/>
            </a:pPr>
            <a:r>
              <a:rPr lang="en-US" sz="1200" i="1"/>
              <a:t>Participants may pull these resources up electronically or you could print them off for table groups depending on your delivery context. </a:t>
            </a:r>
            <a:endParaRPr sz="1200" i="1"/>
          </a:p>
          <a:p>
            <a:pPr marL="457200" lvl="0" indent="-304800" algn="l" rtl="0">
              <a:spcBef>
                <a:spcPts val="0"/>
              </a:spcBef>
              <a:spcAft>
                <a:spcPts val="0"/>
              </a:spcAft>
              <a:buSzPts val="1200"/>
              <a:buChar char="●"/>
            </a:pPr>
            <a:r>
              <a:rPr lang="en-US" sz="1200" i="1"/>
              <a:t>Session Guided Notes Link: </a:t>
            </a:r>
            <a:endParaRPr sz="1200" i="1"/>
          </a:p>
          <a:p>
            <a:pPr marL="457200" lvl="0" indent="-304800" algn="l" rtl="0">
              <a:spcBef>
                <a:spcPts val="0"/>
              </a:spcBef>
              <a:spcAft>
                <a:spcPts val="0"/>
              </a:spcAft>
              <a:buSzPts val="1200"/>
              <a:buChar char="●"/>
            </a:pPr>
            <a:r>
              <a:rPr lang="en-US" sz="1200" i="1"/>
              <a:t>Coach Student Work Analysis Protocol Link: </a:t>
            </a:r>
            <a:r>
              <a:rPr lang="en-US" sz="1200" i="1" u="sng">
                <a:solidFill>
                  <a:schemeClr val="hlink"/>
                </a:solidFill>
                <a:hlinkClick r:id="rId3"/>
              </a:rPr>
              <a:t>https://drive.google.com/file/d/1qKfrOhDu9gNpLMpBPAVpaIUHVuVsHL3M/view?usp=sharing</a:t>
            </a:r>
            <a:r>
              <a:rPr lang="en-US" sz="1200" i="1"/>
              <a:t> </a:t>
            </a:r>
            <a:endParaRPr sz="1200" i="1"/>
          </a:p>
          <a:p>
            <a:pPr marL="457200" lvl="0" indent="-304800" algn="l" rtl="0">
              <a:spcBef>
                <a:spcPts val="0"/>
              </a:spcBef>
              <a:spcAft>
                <a:spcPts val="0"/>
              </a:spcAft>
              <a:buSzPts val="1200"/>
              <a:buChar char="●"/>
            </a:pPr>
            <a:r>
              <a:rPr lang="en-US" sz="1200" i="1"/>
              <a:t>Anchor Lesson Grade 8 Module 2 Topic 2 Lesson 2 Link: </a:t>
            </a:r>
            <a:r>
              <a:rPr lang="en-US" sz="1200" i="1" u="sng">
                <a:solidFill>
                  <a:schemeClr val="hlink"/>
                </a:solidFill>
                <a:hlinkClick r:id="rId4"/>
              </a:rPr>
              <a:t>https://drive.google.com/file/d/1FXbpY7pvyGHVf50tO3dylFk8CM34Fldq/view?usp=sharing</a:t>
            </a:r>
            <a:r>
              <a:rPr lang="en-US" sz="1200" i="1"/>
              <a:t> </a:t>
            </a:r>
            <a:endParaRPr sz="1200" i="1"/>
          </a:p>
          <a:p>
            <a:pPr marL="457200" lvl="0" indent="-304800" algn="l" rtl="0">
              <a:spcBef>
                <a:spcPts val="0"/>
              </a:spcBef>
              <a:spcAft>
                <a:spcPts val="0"/>
              </a:spcAft>
              <a:buSzPts val="1200"/>
              <a:buChar char="●"/>
            </a:pPr>
            <a:r>
              <a:rPr lang="en-US" sz="1200" i="1"/>
              <a:t>Student Work Samples Link: </a:t>
            </a:r>
            <a:r>
              <a:rPr lang="en-US" sz="1200" i="1" u="sng">
                <a:solidFill>
                  <a:schemeClr val="hlink"/>
                </a:solidFill>
                <a:hlinkClick r:id="rId5"/>
              </a:rPr>
              <a:t>https://drive.google.com/file/d/1ZzRQX8rpaqytUoLHuY33U6asMXrpq8zm/view?usp=sharing</a:t>
            </a:r>
            <a:r>
              <a:rPr lang="en-US" sz="1200" i="1"/>
              <a:t> </a:t>
            </a:r>
            <a:endParaRPr sz="1200" i="1"/>
          </a:p>
          <a:p>
            <a:pPr marL="457200" lvl="0" indent="-304800" algn="l" rtl="0">
              <a:spcBef>
                <a:spcPts val="0"/>
              </a:spcBef>
              <a:spcAft>
                <a:spcPts val="0"/>
              </a:spcAft>
              <a:buSzPts val="1200"/>
              <a:buChar char="●"/>
            </a:pPr>
            <a:r>
              <a:rPr lang="en-US" sz="1200" i="1"/>
              <a:t>Video for SWAP Step 2 Link: </a:t>
            </a:r>
            <a:r>
              <a:rPr lang="en-US" sz="1200" i="1" u="sng">
                <a:solidFill>
                  <a:srgbClr val="1155CC"/>
                </a:solidFill>
                <a:hlinkClick r:id="rId6">
                  <a:extLst>
                    <a:ext uri="{A12FA001-AC4F-418D-AE19-62706E023703}">
                      <ahyp:hlinkClr xmlns:ahyp="http://schemas.microsoft.com/office/drawing/2018/hyperlinkcolor" val="tx"/>
                    </a:ext>
                  </a:extLst>
                </a:hlinkClick>
              </a:rPr>
              <a:t>7. SFI_SY25-26_BLMathSecondary_CSWA_Video_SWAPStep 2.mp4</a:t>
            </a:r>
            <a:r>
              <a:rPr lang="en-US" sz="1200" i="1"/>
              <a:t> </a:t>
            </a:r>
            <a:endParaRPr sz="1200" i="1"/>
          </a:p>
          <a:p>
            <a:pPr marL="457200" lvl="0" indent="-304800" algn="l" rtl="0">
              <a:spcBef>
                <a:spcPts val="0"/>
              </a:spcBef>
              <a:spcAft>
                <a:spcPts val="0"/>
              </a:spcAft>
              <a:buSzPts val="1200"/>
              <a:buChar char="●"/>
            </a:pPr>
            <a:r>
              <a:rPr lang="en-US" sz="1200" i="1"/>
              <a:t>Video for SWAP Step 3 Link:</a:t>
            </a:r>
            <a:r>
              <a:rPr lang="en-US" sz="1200" i="1" u="sng">
                <a:solidFill>
                  <a:srgbClr val="1155CC"/>
                </a:solidFill>
                <a:hlinkClick r:id="rId7">
                  <a:extLst>
                    <a:ext uri="{A12FA001-AC4F-418D-AE19-62706E023703}">
                      <ahyp:hlinkClr xmlns:ahyp="http://schemas.microsoft.com/office/drawing/2018/hyperlinkcolor" val="tx"/>
                    </a:ext>
                  </a:extLst>
                </a:hlinkClick>
              </a:rPr>
              <a:t>8. SFI_SY25-26_BLMathSecondary_CSWA_Video_SWAPStep3.mp4</a:t>
            </a:r>
            <a:r>
              <a:rPr lang="en-US" sz="1200" i="1"/>
              <a:t> </a:t>
            </a:r>
            <a:endParaRPr sz="1200" i="1"/>
          </a:p>
          <a:p>
            <a:pPr marL="457200" lvl="0" indent="-304800" algn="l" rtl="0">
              <a:spcBef>
                <a:spcPts val="0"/>
              </a:spcBef>
              <a:spcAft>
                <a:spcPts val="0"/>
              </a:spcAft>
              <a:buSzPts val="1200"/>
              <a:buChar char="●"/>
            </a:pPr>
            <a:r>
              <a:rPr lang="en-US" sz="1200" i="1"/>
              <a:t>Video for SWAP Step 4 Link:</a:t>
            </a:r>
            <a:r>
              <a:rPr lang="en-US" sz="1200" i="1" u="sng">
                <a:solidFill>
                  <a:srgbClr val="1155CC"/>
                </a:solidFill>
                <a:hlinkClick r:id="rId8">
                  <a:extLst>
                    <a:ext uri="{A12FA001-AC4F-418D-AE19-62706E023703}">
                      <ahyp:hlinkClr xmlns:ahyp="http://schemas.microsoft.com/office/drawing/2018/hyperlinkcolor" val="tx"/>
                    </a:ext>
                  </a:extLst>
                </a:hlinkClick>
              </a:rPr>
              <a:t>9. SFI_SY25-26_BLMathSecondary_CSWA_Video_SWAPStep4.mp4</a:t>
            </a:r>
            <a:endParaRPr sz="1200" i="1"/>
          </a:p>
          <a:p>
            <a:pPr marL="457200" lvl="0" indent="-304800" algn="l" rtl="0">
              <a:spcBef>
                <a:spcPts val="0"/>
              </a:spcBef>
              <a:spcAft>
                <a:spcPts val="0"/>
              </a:spcAft>
              <a:buSzPts val="1200"/>
              <a:buChar char="●"/>
            </a:pPr>
            <a:r>
              <a:rPr lang="en-US" sz="1200" i="1"/>
              <a:t>Video for SWAP Step 5 Link: </a:t>
            </a:r>
            <a:r>
              <a:rPr lang="en-US" sz="1200" i="1" u="sng">
                <a:solidFill>
                  <a:srgbClr val="1155CC"/>
                </a:solidFill>
                <a:hlinkClick r:id="rId9">
                  <a:extLst>
                    <a:ext uri="{A12FA001-AC4F-418D-AE19-62706E023703}">
                      <ahyp:hlinkClr xmlns:ahyp="http://schemas.microsoft.com/office/drawing/2018/hyperlinkcolor" val="tx"/>
                    </a:ext>
                  </a:extLst>
                </a:hlinkClick>
              </a:rPr>
              <a:t>10. SFI_SY25-26_BLMathSecondary_CSWA_Video_SWAPStep5.mp4</a:t>
            </a:r>
            <a:endParaRPr sz="1200" i="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None/>
            </a:pPr>
            <a:endParaRPr sz="1200" i="1"/>
          </a:p>
          <a:p>
            <a:pPr marL="457200" lvl="0" indent="0" algn="l" rtl="0">
              <a:lnSpc>
                <a:spcPct val="100000"/>
              </a:lnSpc>
              <a:spcBef>
                <a:spcPts val="0"/>
              </a:spcBef>
              <a:spcAft>
                <a:spcPts val="0"/>
              </a:spcAft>
              <a:buNone/>
            </a:pPr>
            <a:endParaRPr sz="1200" b="0"/>
          </a:p>
        </p:txBody>
      </p:sp>
      <p:sp>
        <p:nvSpPr>
          <p:cNvPr id="1082" name="Google Shape;1082;g2525874cf06_2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272f6146972_0_30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:40-:45</a:t>
            </a:r>
            <a:endParaRPr sz="1200"/>
          </a:p>
          <a:p>
            <a:pPr marL="0" lvl="0" indent="0" algn="l" rtl="0">
              <a:lnSpc>
                <a:spcPct val="100000"/>
              </a:lnSpc>
              <a:spcBef>
                <a:spcPts val="0"/>
              </a:spcBef>
              <a:spcAft>
                <a:spcPts val="0"/>
              </a:spcAft>
              <a:buSzPts val="1400"/>
              <a:buNone/>
            </a:pPr>
            <a:endParaRPr sz="1200"/>
          </a:p>
          <a:p>
            <a:pPr marL="0" lvl="0" indent="0" algn="l" rtl="0">
              <a:spcBef>
                <a:spcPts val="0"/>
              </a:spcBef>
              <a:spcAft>
                <a:spcPts val="0"/>
              </a:spcAft>
              <a:buSzPts val="1100"/>
              <a:buNone/>
            </a:pPr>
            <a:r>
              <a:rPr lang="en-US" sz="1200"/>
              <a:t>Say: </a:t>
            </a:r>
            <a:r>
              <a:rPr lang="en-US" sz="1200" b="1"/>
              <a:t>In this final step, teachers and coaches will use the data they have gathered and trends they have observed to create an action plan that targets specific adjustments to upcoming instruction. To honor our 60 minute session, we’re going to do a quick action step brainstorm then discussion how you can use the module and lesson internalization protocol to create strong actin steps. More with with Action Steps will occur in our Connecting Lesson Internalization with Student Work Analysis Session.  </a:t>
            </a:r>
            <a:r>
              <a:rPr lang="en-US" sz="1200" i="1"/>
              <a:t>Have participants work for 4 min then lead a 1 min discussion. </a:t>
            </a:r>
            <a:endParaRPr sz="1200" i="1"/>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00000"/>
              </a:lnSpc>
              <a:spcBef>
                <a:spcPts val="900"/>
              </a:spcBef>
              <a:spcAft>
                <a:spcPts val="0"/>
              </a:spcAft>
              <a:buClr>
                <a:schemeClr val="dk1"/>
              </a:buClr>
              <a:buSzPts val="2100"/>
              <a:buFont typeface="Arial"/>
              <a:buNone/>
            </a:pPr>
            <a:endParaRPr sz="1100"/>
          </a:p>
        </p:txBody>
      </p:sp>
      <p:sp>
        <p:nvSpPr>
          <p:cNvPr id="1249" name="Google Shape;1249;g272f6146972_0_3009: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36ac6fea87d_0_16: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36ac6fea87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Video for SWAP Step 5 Link: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10. SFI_SY25-26_BLMathSecondary_CSWA_Video_SWAPStep5.mp4</a:t>
            </a:r>
            <a:endParaRPr sz="1100"/>
          </a:p>
          <a:p>
            <a:pPr marL="0" lvl="0" indent="0" algn="l" rtl="0">
              <a:spcBef>
                <a:spcPts val="0"/>
              </a:spcBef>
              <a:spcAft>
                <a:spcPts val="0"/>
              </a:spcAft>
              <a:buNone/>
            </a:pPr>
            <a:endParaRPr sz="1100"/>
          </a:p>
        </p:txBody>
      </p:sp>
      <p:sp>
        <p:nvSpPr>
          <p:cNvPr id="1258" name="Google Shape;1258;g36ac6fea87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342e30f28fd_0_3000:notes"/>
          <p:cNvSpPr>
            <a:spLocks noGrp="1" noRot="1" noChangeAspect="1"/>
          </p:cNvSpPr>
          <p:nvPr>
            <p:ph type="sldImg" idx="2"/>
          </p:nvPr>
        </p:nvSpPr>
        <p:spPr>
          <a:xfrm>
            <a:off x="754380" y="1143000"/>
            <a:ext cx="5349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g342e30f28fd_0_30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11"/>
              <a:t>animated slide</a:t>
            </a:r>
            <a:endParaRPr sz="1211"/>
          </a:p>
          <a:p>
            <a:pPr marL="0" lvl="0" indent="0" algn="l" rtl="0">
              <a:lnSpc>
                <a:spcPct val="100000"/>
              </a:lnSpc>
              <a:spcBef>
                <a:spcPts val="0"/>
              </a:spcBef>
              <a:spcAft>
                <a:spcPts val="0"/>
              </a:spcAft>
              <a:buClr>
                <a:schemeClr val="dk1"/>
              </a:buClr>
              <a:buSzPts val="1400"/>
              <a:buFont typeface="Arial"/>
              <a:buNone/>
            </a:pPr>
            <a:r>
              <a:rPr lang="en-US" sz="1211"/>
              <a:t>:45-:47</a:t>
            </a:r>
            <a:endParaRPr sz="1211"/>
          </a:p>
          <a:p>
            <a:pPr marL="0" lvl="0" indent="0" algn="l" rtl="0">
              <a:lnSpc>
                <a:spcPct val="100000"/>
              </a:lnSpc>
              <a:spcBef>
                <a:spcPts val="0"/>
              </a:spcBef>
              <a:spcAft>
                <a:spcPts val="0"/>
              </a:spcAft>
              <a:buClr>
                <a:schemeClr val="dk1"/>
              </a:buClr>
              <a:buSzPts val="1100"/>
              <a:buFont typeface="Arial"/>
              <a:buNone/>
            </a:pPr>
            <a:endParaRPr sz="1211"/>
          </a:p>
          <a:p>
            <a:pPr marL="0" lvl="0" indent="0" algn="l" rtl="0">
              <a:lnSpc>
                <a:spcPct val="100000"/>
              </a:lnSpc>
              <a:spcBef>
                <a:spcPts val="0"/>
              </a:spcBef>
              <a:spcAft>
                <a:spcPts val="0"/>
              </a:spcAft>
              <a:buClr>
                <a:schemeClr val="dk1"/>
              </a:buClr>
              <a:buSzPts val="1100"/>
              <a:buFont typeface="Arial"/>
              <a:buNone/>
            </a:pPr>
            <a:r>
              <a:rPr lang="en-US" sz="1211"/>
              <a:t>Say: </a:t>
            </a:r>
            <a:r>
              <a:rPr lang="en-US" sz="1211" b="1"/>
              <a:t>Let’s take a look at some examples of Action Steps based on data. After reading the action step, reflect on whether this is a strong action step or not a strong action step and provide a justification. </a:t>
            </a:r>
            <a:endParaRPr sz="1211" b="1"/>
          </a:p>
          <a:p>
            <a:pPr marL="0" lvl="0" indent="0" algn="l" rtl="0">
              <a:lnSpc>
                <a:spcPct val="100000"/>
              </a:lnSpc>
              <a:spcBef>
                <a:spcPts val="0"/>
              </a:spcBef>
              <a:spcAft>
                <a:spcPts val="0"/>
              </a:spcAft>
              <a:buClr>
                <a:schemeClr val="dk1"/>
              </a:buClr>
              <a:buSzPts val="1100"/>
              <a:buFont typeface="Arial"/>
              <a:buNone/>
            </a:pPr>
            <a:endParaRPr sz="1211"/>
          </a:p>
          <a:p>
            <a:pPr marL="0" lvl="0" indent="0" algn="l" rtl="0">
              <a:lnSpc>
                <a:spcPct val="100000"/>
              </a:lnSpc>
              <a:spcBef>
                <a:spcPts val="0"/>
              </a:spcBef>
              <a:spcAft>
                <a:spcPts val="0"/>
              </a:spcAft>
              <a:buClr>
                <a:schemeClr val="dk1"/>
              </a:buClr>
              <a:buSzPts val="1100"/>
              <a:buFont typeface="Arial"/>
              <a:buNone/>
            </a:pPr>
            <a:r>
              <a:rPr lang="en-US" sz="1211" i="1"/>
              <a:t>Facilitator notes:  CLICK to reveal each description​. </a:t>
            </a:r>
            <a:endParaRPr sz="1211" i="1"/>
          </a:p>
          <a:p>
            <a:pPr marL="0" lvl="0" indent="0" algn="l" rtl="0">
              <a:lnSpc>
                <a:spcPct val="100000"/>
              </a:lnSpc>
              <a:spcBef>
                <a:spcPts val="0"/>
              </a:spcBef>
              <a:spcAft>
                <a:spcPts val="0"/>
              </a:spcAft>
              <a:buClr>
                <a:schemeClr val="dk1"/>
              </a:buClr>
              <a:buSzPts val="1100"/>
              <a:buFont typeface="Arial"/>
              <a:buNone/>
            </a:pPr>
            <a:r>
              <a:rPr lang="en-US" sz="1211"/>
              <a:t>​</a:t>
            </a:r>
            <a:endParaRPr sz="1211"/>
          </a:p>
          <a:p>
            <a:pPr marL="0" lvl="0" indent="0" algn="l" rtl="0">
              <a:lnSpc>
                <a:spcPct val="100000"/>
              </a:lnSpc>
              <a:spcBef>
                <a:spcPts val="0"/>
              </a:spcBef>
              <a:spcAft>
                <a:spcPts val="0"/>
              </a:spcAft>
              <a:buClr>
                <a:schemeClr val="dk1"/>
              </a:buClr>
              <a:buSzPts val="1100"/>
              <a:buFont typeface="Arial"/>
              <a:buNone/>
            </a:pPr>
            <a:endParaRPr sz="1211"/>
          </a:p>
          <a:p>
            <a:pPr marL="0" lvl="0" indent="0" algn="l" rtl="0">
              <a:lnSpc>
                <a:spcPct val="100000"/>
              </a:lnSpc>
              <a:spcBef>
                <a:spcPts val="0"/>
              </a:spcBef>
              <a:spcAft>
                <a:spcPts val="0"/>
              </a:spcAft>
              <a:buClr>
                <a:schemeClr val="dk1"/>
              </a:buClr>
              <a:buSzPts val="1100"/>
              <a:buFont typeface="Arial"/>
              <a:buNone/>
            </a:pPr>
            <a:endParaRPr sz="1211"/>
          </a:p>
          <a:p>
            <a:pPr marL="0" lvl="0" indent="0" algn="l" rtl="0">
              <a:lnSpc>
                <a:spcPct val="100000"/>
              </a:lnSpc>
              <a:spcBef>
                <a:spcPts val="0"/>
              </a:spcBef>
              <a:spcAft>
                <a:spcPts val="0"/>
              </a:spcAft>
              <a:buSzPts val="1400"/>
              <a:buNone/>
            </a:pPr>
            <a:endParaRPr sz="1211"/>
          </a:p>
        </p:txBody>
      </p:sp>
      <p:sp>
        <p:nvSpPr>
          <p:cNvPr id="1264" name="Google Shape;1264;g342e30f28fd_0_30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342e30f28fd_0_3601:notes"/>
          <p:cNvSpPr>
            <a:spLocks noGrp="1" noRot="1" noChangeAspect="1"/>
          </p:cNvSpPr>
          <p:nvPr>
            <p:ph type="sldImg" idx="2"/>
          </p:nvPr>
        </p:nvSpPr>
        <p:spPr>
          <a:xfrm>
            <a:off x="754380" y="1143000"/>
            <a:ext cx="5349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3" name="Google Shape;1273;g342e30f28fd_0_3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11"/>
              <a:t>animated slide</a:t>
            </a:r>
            <a:endParaRPr sz="1211"/>
          </a:p>
          <a:p>
            <a:pPr marL="0" lvl="0" indent="0" algn="l" rtl="0">
              <a:lnSpc>
                <a:spcPct val="100000"/>
              </a:lnSpc>
              <a:spcBef>
                <a:spcPts val="0"/>
              </a:spcBef>
              <a:spcAft>
                <a:spcPts val="0"/>
              </a:spcAft>
              <a:buClr>
                <a:schemeClr val="dk1"/>
              </a:buClr>
              <a:buSzPts val="1100"/>
              <a:buFont typeface="Arial"/>
              <a:buNone/>
            </a:pPr>
            <a:r>
              <a:rPr lang="en-US" sz="1211"/>
              <a:t>:47-:50</a:t>
            </a:r>
            <a:endParaRPr sz="1211"/>
          </a:p>
          <a:p>
            <a:pPr marL="0" lvl="0" indent="0" algn="l" rtl="0">
              <a:lnSpc>
                <a:spcPct val="100000"/>
              </a:lnSpc>
              <a:spcBef>
                <a:spcPts val="0"/>
              </a:spcBef>
              <a:spcAft>
                <a:spcPts val="0"/>
              </a:spcAft>
              <a:buClr>
                <a:schemeClr val="dk1"/>
              </a:buClr>
              <a:buSzPts val="1100"/>
              <a:buFont typeface="Arial"/>
              <a:buNone/>
            </a:pPr>
            <a:endParaRPr sz="1211"/>
          </a:p>
          <a:p>
            <a:pPr marL="0" lvl="0" indent="0" algn="l" rtl="0">
              <a:lnSpc>
                <a:spcPct val="100000"/>
              </a:lnSpc>
              <a:spcBef>
                <a:spcPts val="0"/>
              </a:spcBef>
              <a:spcAft>
                <a:spcPts val="0"/>
              </a:spcAft>
              <a:buSzPts val="1400"/>
              <a:buNone/>
            </a:pPr>
            <a:r>
              <a:rPr lang="en-US" sz="1211" i="1"/>
              <a:t>Facilitator notes: CLICK to reveal each description​</a:t>
            </a:r>
            <a:endParaRPr sz="1211" i="1"/>
          </a:p>
          <a:p>
            <a:pPr marL="457200" lvl="0" indent="0" algn="l" rtl="0">
              <a:lnSpc>
                <a:spcPct val="100000"/>
              </a:lnSpc>
              <a:spcBef>
                <a:spcPts val="0"/>
              </a:spcBef>
              <a:spcAft>
                <a:spcPts val="0"/>
              </a:spcAft>
              <a:buNone/>
            </a:pPr>
            <a:endParaRPr sz="1211" i="1"/>
          </a:p>
        </p:txBody>
      </p:sp>
      <p:sp>
        <p:nvSpPr>
          <p:cNvPr id="1274" name="Google Shape;1274;g342e30f28fd_0_36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900"/>
              <a:buFont typeface="Arial"/>
              <a:buNone/>
            </a:pPr>
            <a:r>
              <a:rPr lang="en-US" sz="1200"/>
              <a:t>50-:55</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US" sz="1200"/>
              <a:t>Say: </a:t>
            </a:r>
            <a:r>
              <a:rPr lang="en-US" sz="1200" b="1"/>
              <a:t>The final step of the SWAP Coach Guide asks you to get clear about when and how you will follow up with the teachers you support. This helps to ensure that teachers hold themselves accountable by implementing the instructional improvements they have planned during student work analysis.  In addition, this final step provides an opportunity to capture and celebrate success by noting how teachers’ data-driven instruction contributed to growth in student proficiency. This in turn makes it easier to carry out Step 0 (Reflect on past success) at the start of your next SWAP cycle. </a:t>
            </a:r>
            <a:r>
              <a:rPr lang="en-US" sz="1200" i="1"/>
              <a:t>Optional, if time allows</a:t>
            </a:r>
            <a:r>
              <a:rPr lang="en-US" sz="1200" b="1"/>
              <a:t>: We’re now going to reflect on the Follow up step in the Guided Notes. Take 3 min to stop and jot in your guided notes. </a:t>
            </a:r>
            <a:endParaRPr sz="1200" b="1"/>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US" sz="1200" i="1"/>
              <a:t>Note:</a:t>
            </a:r>
            <a:r>
              <a:rPr lang="en-US" sz="1200"/>
              <a:t> </a:t>
            </a:r>
            <a:r>
              <a:rPr lang="en-US" sz="1200" i="1"/>
              <a:t>If time, facilitator may lead a whole group or partner discussion regarding the guided question.</a:t>
            </a:r>
            <a:endParaRPr sz="1200" i="1"/>
          </a:p>
          <a:p>
            <a:pPr marL="0" lvl="0" indent="0" algn="l" rtl="0">
              <a:lnSpc>
                <a:spcPct val="100000"/>
              </a:lnSpc>
              <a:spcBef>
                <a:spcPts val="0"/>
              </a:spcBef>
              <a:spcAft>
                <a:spcPts val="0"/>
              </a:spcAft>
              <a:buClr>
                <a:schemeClr val="dk1"/>
              </a:buClr>
              <a:buSzPts val="1900"/>
              <a:buFont typeface="Arial"/>
              <a:buNone/>
            </a:pPr>
            <a:endParaRPr sz="1200"/>
          </a:p>
          <a:p>
            <a:pPr marL="0" lvl="0" indent="0" algn="l" rtl="0">
              <a:lnSpc>
                <a:spcPct val="100000"/>
              </a:lnSpc>
              <a:spcBef>
                <a:spcPts val="0"/>
              </a:spcBef>
              <a:spcAft>
                <a:spcPts val="0"/>
              </a:spcAft>
              <a:buClr>
                <a:schemeClr val="dk1"/>
              </a:buClr>
              <a:buSzPts val="1400"/>
              <a:buFont typeface="Arial"/>
              <a:buNone/>
            </a:pPr>
            <a:endParaRPr sz="1200" b="1"/>
          </a:p>
          <a:p>
            <a:pPr marL="0" lvl="0" indent="0" algn="l" rtl="0">
              <a:lnSpc>
                <a:spcPct val="100000"/>
              </a:lnSpc>
              <a:spcBef>
                <a:spcPts val="0"/>
              </a:spcBef>
              <a:spcAft>
                <a:spcPts val="0"/>
              </a:spcAft>
              <a:buClr>
                <a:schemeClr val="dk1"/>
              </a:buClr>
              <a:buSzPts val="1400"/>
              <a:buFont typeface="Arial"/>
              <a:buNone/>
            </a:pPr>
            <a:endParaRPr sz="1200"/>
          </a:p>
        </p:txBody>
      </p:sp>
      <p:sp>
        <p:nvSpPr>
          <p:cNvPr id="1283" name="Google Shape;1283;p30: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361382338f2_0_539:notes"/>
          <p:cNvSpPr>
            <a:spLocks noGrp="1" noRot="1" noChangeAspect="1"/>
          </p:cNvSpPr>
          <p:nvPr>
            <p:ph type="sldImg" idx="2"/>
          </p:nvPr>
        </p:nvSpPr>
        <p:spPr>
          <a:xfrm>
            <a:off x="754063" y="1143000"/>
            <a:ext cx="5349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1" name="Google Shape;1291;g361382338f2_0_5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:55 min mark</a:t>
            </a: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US" sz="1200"/>
              <a:t>Say: </a:t>
            </a:r>
            <a:r>
              <a:rPr lang="en-US" sz="1200" b="1"/>
              <a:t>We are getting close to the end of the session. Let’s get reflect with our essential questions then take a look at next steps. </a:t>
            </a:r>
            <a:endParaRPr sz="1200"/>
          </a:p>
          <a:p>
            <a:pPr marL="0" lvl="0" indent="0" algn="l" rtl="0">
              <a:lnSpc>
                <a:spcPct val="100000"/>
              </a:lnSpc>
              <a:spcBef>
                <a:spcPts val="0"/>
              </a:spcBef>
              <a:spcAft>
                <a:spcPts val="0"/>
              </a:spcAft>
              <a:buSzPts val="1400"/>
              <a:buNone/>
            </a:pPr>
            <a:endParaRPr sz="1211"/>
          </a:p>
        </p:txBody>
      </p:sp>
      <p:sp>
        <p:nvSpPr>
          <p:cNvPr id="1292" name="Google Shape;1292;g361382338f2_0_5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361d92774fa_0_1:notes"/>
          <p:cNvSpPr>
            <a:spLocks noGrp="1" noRot="1" noChangeAspect="1"/>
          </p:cNvSpPr>
          <p:nvPr>
            <p:ph type="sldImg" idx="2"/>
          </p:nvPr>
        </p:nvSpPr>
        <p:spPr>
          <a:xfrm>
            <a:off x="754380" y="1143000"/>
            <a:ext cx="5349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g361d92774f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11"/>
              <a:t>:55-:58</a:t>
            </a:r>
            <a:endParaRPr sz="1211"/>
          </a:p>
          <a:p>
            <a:pPr marL="0" lvl="0" indent="0" algn="l" rtl="0">
              <a:lnSpc>
                <a:spcPct val="100000"/>
              </a:lnSpc>
              <a:spcBef>
                <a:spcPts val="0"/>
              </a:spcBef>
              <a:spcAft>
                <a:spcPts val="0"/>
              </a:spcAft>
              <a:buClr>
                <a:schemeClr val="dk1"/>
              </a:buClr>
              <a:buSzPts val="1400"/>
              <a:buFont typeface="Calibri"/>
              <a:buNone/>
            </a:pPr>
            <a:endParaRPr sz="1211"/>
          </a:p>
          <a:p>
            <a:pPr marL="0" lvl="0" indent="0" algn="l" rtl="0">
              <a:lnSpc>
                <a:spcPct val="100000"/>
              </a:lnSpc>
              <a:spcBef>
                <a:spcPts val="0"/>
              </a:spcBef>
              <a:spcAft>
                <a:spcPts val="0"/>
              </a:spcAft>
              <a:buClr>
                <a:schemeClr val="dk1"/>
              </a:buClr>
              <a:buSzPts val="1400"/>
              <a:buFont typeface="Calibri"/>
              <a:buNone/>
            </a:pPr>
            <a:r>
              <a:rPr lang="en-US" sz="1211"/>
              <a:t>Say:</a:t>
            </a:r>
            <a:r>
              <a:rPr lang="en-US" sz="1211" b="1"/>
              <a:t> There are a few questions I’d like you to consider as you synthesize your learning</a:t>
            </a:r>
            <a:r>
              <a:rPr lang="en-US" sz="1211"/>
              <a:t>. </a:t>
            </a:r>
            <a:r>
              <a:rPr lang="en-US" sz="1211" i="1"/>
              <a:t>read the 2 questions on the slide</a:t>
            </a:r>
            <a:r>
              <a:rPr lang="en-US" sz="1211"/>
              <a:t> </a:t>
            </a:r>
            <a:r>
              <a:rPr lang="en-US" sz="1211" b="1"/>
              <a:t>Take a few minutes to consider your own coaching practices in your school and reflect on the essential questions. You can jot your ideas down in your Guided Notes. </a:t>
            </a:r>
            <a:r>
              <a:rPr lang="en-US" sz="1211" i="1"/>
              <a:t>Pause for 2 min for reflection. If time allows, ask for volunteers to share their reflections to one of the questions. </a:t>
            </a:r>
            <a:endParaRPr sz="1211"/>
          </a:p>
          <a:p>
            <a:pPr marL="0" lvl="0" indent="0" algn="l" rtl="0">
              <a:lnSpc>
                <a:spcPct val="100000"/>
              </a:lnSpc>
              <a:spcBef>
                <a:spcPts val="0"/>
              </a:spcBef>
              <a:spcAft>
                <a:spcPts val="0"/>
              </a:spcAft>
              <a:buClr>
                <a:schemeClr val="dk1"/>
              </a:buClr>
              <a:buSzPts val="1400"/>
              <a:buFont typeface="Calibri"/>
              <a:buNone/>
            </a:pPr>
            <a:r>
              <a:rPr lang="en-US" sz="1211" b="1"/>
              <a:t> </a:t>
            </a:r>
            <a:endParaRPr sz="1211" b="1"/>
          </a:p>
          <a:p>
            <a:pPr marL="0" lvl="0" indent="0" algn="l" rtl="0">
              <a:lnSpc>
                <a:spcPct val="100000"/>
              </a:lnSpc>
              <a:spcBef>
                <a:spcPts val="0"/>
              </a:spcBef>
              <a:spcAft>
                <a:spcPts val="0"/>
              </a:spcAft>
              <a:buClr>
                <a:schemeClr val="dk1"/>
              </a:buClr>
              <a:buSzPts val="1400"/>
              <a:buFont typeface="Calibri"/>
              <a:buNone/>
            </a:pPr>
            <a:br>
              <a:rPr lang="en-US" sz="1211"/>
            </a:br>
            <a:endParaRPr sz="1211" i="1"/>
          </a:p>
        </p:txBody>
      </p:sp>
      <p:sp>
        <p:nvSpPr>
          <p:cNvPr id="1302" name="Google Shape;1302;g361d92774fa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357f4dc6653_0_0:notes"/>
          <p:cNvSpPr>
            <a:spLocks noGrp="1" noRot="1" noChangeAspect="1"/>
          </p:cNvSpPr>
          <p:nvPr>
            <p:ph type="sldImg" idx="2"/>
          </p:nvPr>
        </p:nvSpPr>
        <p:spPr>
          <a:xfrm>
            <a:off x="754380" y="1143000"/>
            <a:ext cx="5349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0" name="Google Shape;1310;g357f4dc665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i="1"/>
              <a:t>Notes: </a:t>
            </a:r>
            <a:endParaRPr sz="1200" i="1"/>
          </a:p>
          <a:p>
            <a:pPr marL="457200" lvl="0" indent="-317500" algn="l" rtl="0">
              <a:spcBef>
                <a:spcPts val="0"/>
              </a:spcBef>
              <a:spcAft>
                <a:spcPts val="0"/>
              </a:spcAft>
              <a:buClr>
                <a:schemeClr val="dk1"/>
              </a:buClr>
              <a:buSzPts val="1400"/>
              <a:buChar char="●"/>
            </a:pPr>
            <a:r>
              <a:rPr lang="en-US" sz="1200" i="1"/>
              <a:t>Insert any important links in the slide. This can specific next steps, tasks,  etc. If you have a facilitation survey, include that information as well. </a:t>
            </a:r>
            <a:endParaRPr sz="1200" i="1"/>
          </a:p>
          <a:p>
            <a:pPr marL="457200" lvl="0" indent="-317500" algn="l" rtl="0">
              <a:spcBef>
                <a:spcPts val="0"/>
              </a:spcBef>
              <a:spcAft>
                <a:spcPts val="0"/>
              </a:spcAft>
              <a:buClr>
                <a:schemeClr val="dk1"/>
              </a:buClr>
              <a:buSzPts val="1400"/>
              <a:buChar char="●"/>
            </a:pPr>
            <a:r>
              <a:rPr lang="en-US" sz="1200" i="1"/>
              <a:t>Contact Information for session questions should be provided</a:t>
            </a:r>
            <a:r>
              <a:rPr lang="en-US" sz="1200" i="1" strike="sngStrike"/>
              <a:t>.</a:t>
            </a:r>
            <a:r>
              <a:rPr lang="en-US" sz="1200" i="1"/>
              <a:t> Also share any other resources that may also be available like an FAQ, Office Hours, newsletters, etc. </a:t>
            </a:r>
            <a:endParaRPr sz="1200" i="1"/>
          </a:p>
          <a:p>
            <a:pPr marL="457200" lvl="0" indent="-317500" algn="l" rtl="0">
              <a:spcBef>
                <a:spcPts val="0"/>
              </a:spcBef>
              <a:spcAft>
                <a:spcPts val="0"/>
              </a:spcAft>
              <a:buClr>
                <a:schemeClr val="dk1"/>
              </a:buClr>
              <a:buSzPts val="1400"/>
              <a:buChar char="●"/>
            </a:pPr>
            <a:r>
              <a:rPr lang="en-US" sz="1200" i="1"/>
              <a:t>If you know the next date and time of your next session(s) with this audience, please include those dates and times as well.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i="1"/>
              <a:t>Exit Ticket Link: </a:t>
            </a:r>
            <a:r>
              <a:rPr lang="en-US" sz="1200" i="1" u="sng">
                <a:solidFill>
                  <a:schemeClr val="hlink"/>
                </a:solidFill>
                <a:hlinkClick r:id="rId3"/>
              </a:rPr>
              <a:t>https://tea.co1.qualtrics.com/jfe/form/SV_1yJEDga0w9hPQ1g</a:t>
            </a:r>
            <a:r>
              <a:rPr lang="en-US" sz="1200" i="1"/>
              <a:t> </a:t>
            </a:r>
            <a:endParaRPr sz="1200" i="1"/>
          </a:p>
          <a:p>
            <a:pPr marL="0" lvl="0" indent="0" algn="l" rtl="0">
              <a:lnSpc>
                <a:spcPct val="100000"/>
              </a:lnSpc>
              <a:spcBef>
                <a:spcPts val="0"/>
              </a:spcBef>
              <a:spcAft>
                <a:spcPts val="0"/>
              </a:spcAft>
              <a:buSzPts val="1400"/>
              <a:buNone/>
            </a:pPr>
            <a:endParaRPr/>
          </a:p>
        </p:txBody>
      </p:sp>
      <p:sp>
        <p:nvSpPr>
          <p:cNvPr id="1311" name="Google Shape;1311;g357f4dc665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32ff1e819bb_2_38:notes"/>
          <p:cNvSpPr>
            <a:spLocks noGrp="1" noRot="1" noChangeAspect="1"/>
          </p:cNvSpPr>
          <p:nvPr>
            <p:ph type="sldImg" idx="2"/>
          </p:nvPr>
        </p:nvSpPr>
        <p:spPr>
          <a:xfrm>
            <a:off x="754177" y="1143000"/>
            <a:ext cx="5349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g32ff1e819bb_2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a:t>Exit Ticket </a:t>
            </a:r>
            <a:endParaRPr sz="1200"/>
          </a:p>
          <a:p>
            <a:pPr marL="0" lvl="0" indent="0" algn="l" rtl="0">
              <a:spcBef>
                <a:spcPts val="0"/>
              </a:spcBef>
              <a:spcAft>
                <a:spcPts val="0"/>
              </a:spcAft>
              <a:buClr>
                <a:schemeClr val="dk1"/>
              </a:buClr>
              <a:buSzPts val="1400"/>
              <a:buFont typeface="Arial"/>
              <a:buNone/>
            </a:pPr>
            <a:r>
              <a:rPr lang="en-US" sz="1200"/>
              <a:t>5-10 minutes</a:t>
            </a:r>
            <a:endParaRPr sz="1200"/>
          </a:p>
          <a:p>
            <a:pPr marL="0" lvl="0" indent="0" algn="l" rtl="0">
              <a:spcBef>
                <a:spcPts val="0"/>
              </a:spcBef>
              <a:spcAft>
                <a:spcPts val="0"/>
              </a:spcAft>
              <a:buClr>
                <a:schemeClr val="dk1"/>
              </a:buClr>
              <a:buSzPts val="1400"/>
              <a:buFont typeface="Arial"/>
              <a:buNone/>
            </a:pPr>
            <a:r>
              <a:rPr lang="en-US" sz="1200"/>
              <a:t>Link:  </a:t>
            </a:r>
            <a:r>
              <a:rPr lang="en-US" sz="1200" u="sng">
                <a:solidFill>
                  <a:schemeClr val="hlink"/>
                </a:solidFill>
                <a:hlinkClick r:id="rId3"/>
              </a:rPr>
              <a:t>https://tea.co1.qualtrics.com/jfe/form/SV_1yJEDga0w9hPQ1g</a:t>
            </a:r>
            <a:r>
              <a:rPr lang="en-US" sz="1200"/>
              <a:t> </a:t>
            </a:r>
            <a:endParaRPr sz="1200"/>
          </a:p>
          <a:p>
            <a:pPr marL="0" lvl="0" indent="0" algn="l" rtl="0">
              <a:spcBef>
                <a:spcPts val="0"/>
              </a:spcBef>
              <a:spcAft>
                <a:spcPts val="0"/>
              </a:spcAft>
              <a:buClr>
                <a:schemeClr val="dk1"/>
              </a:buClr>
              <a:buSzPts val="1400"/>
              <a:buFont typeface="Arial"/>
              <a:buNone/>
            </a:pPr>
            <a:endParaRPr sz="1200"/>
          </a:p>
          <a:p>
            <a:pPr marL="0" lvl="0" indent="0" algn="l" rtl="0">
              <a:spcBef>
                <a:spcPts val="0"/>
              </a:spcBef>
              <a:spcAft>
                <a:spcPts val="0"/>
              </a:spcAft>
              <a:buClr>
                <a:schemeClr val="dk1"/>
              </a:buClr>
              <a:buSzPts val="1400"/>
              <a:buFont typeface="Arial"/>
              <a:buNone/>
            </a:pPr>
            <a:r>
              <a:rPr lang="en-US" sz="1200" i="1"/>
              <a:t>Note: You can choose to give participants 10 minutes to complete the exit ticket independently by adding to the guided notes or creating a separate document. The questions, answers, and rationale are included below in the slides just in case you want to review the exit ticket after giving it or use the questions to stamp key ideas at the end of the session. If you choose to review the questions, answers and rationale included in the slides with participants, please ensure the Exit Ticket link has been utilized first. </a:t>
            </a:r>
            <a:endParaRPr sz="1400"/>
          </a:p>
          <a:p>
            <a:pPr marL="0" lvl="0" indent="0" algn="l" rtl="0">
              <a:lnSpc>
                <a:spcPct val="100000"/>
              </a:lnSpc>
              <a:spcBef>
                <a:spcPts val="0"/>
              </a:spcBef>
              <a:spcAft>
                <a:spcPts val="0"/>
              </a:spcAft>
              <a:buSzPts val="1400"/>
              <a:buNone/>
            </a:pPr>
            <a:endParaRPr/>
          </a:p>
        </p:txBody>
      </p:sp>
      <p:sp>
        <p:nvSpPr>
          <p:cNvPr id="1320" name="Google Shape;1320;g32ff1e819bb_2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274acf89d09_0_4:notes"/>
          <p:cNvSpPr>
            <a:spLocks noGrp="1" noRot="1" noChangeAspect="1"/>
          </p:cNvSpPr>
          <p:nvPr>
            <p:ph type="sldImg" idx="2"/>
          </p:nvPr>
        </p:nvSpPr>
        <p:spPr>
          <a:xfrm>
            <a:off x="754063" y="1143000"/>
            <a:ext cx="5349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g274acf89d0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Facilitator Note: Ideal time to review is 2 minutes per question. This gives time to name the question, right answer, and rationale for the correct answer. You can adjust timing as needed based on how you decide to administer the exit ticket or check for understanding. Remove green highlighting to show correct answer and correct answer rationale if you use as a live review rather than exit ticket. </a:t>
            </a:r>
            <a:endParaRPr sz="1200"/>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endParaRPr sz="1200"/>
          </a:p>
        </p:txBody>
      </p:sp>
      <p:sp>
        <p:nvSpPr>
          <p:cNvPr id="1326" name="Google Shape;1326;g274acf89d09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35e1688219f_0_538:notes"/>
          <p:cNvSpPr>
            <a:spLocks noGrp="1" noRot="1" noChangeAspect="1"/>
          </p:cNvSpPr>
          <p:nvPr>
            <p:ph type="sldImg" idx="2"/>
          </p:nvPr>
        </p:nvSpPr>
        <p:spPr>
          <a:xfrm>
            <a:off x="754380" y="1143000"/>
            <a:ext cx="5349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g35e1688219f_0_5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a:t>:03</a:t>
            </a:r>
            <a:endParaRPr sz="1200"/>
          </a:p>
          <a:p>
            <a:pPr marL="0" lvl="0" indent="0" algn="l" rtl="0">
              <a:spcBef>
                <a:spcPts val="0"/>
              </a:spcBef>
              <a:spcAft>
                <a:spcPts val="0"/>
              </a:spcAft>
              <a:buClr>
                <a:schemeClr val="dk1"/>
              </a:buClr>
              <a:buSzPts val="1400"/>
              <a:buFont typeface="Calibri"/>
              <a:buNone/>
            </a:pPr>
            <a:r>
              <a:rPr lang="en-US" sz="1200" i="1"/>
              <a:t>Notes: If you’re facilitating the same group from a previous session, briefly re-introduce yourself. Share 2-3 bullets about your background, highlighting Texas/Bluebonnet Learning K-5 Math experience.</a:t>
            </a:r>
            <a:endParaRPr sz="1200" i="1"/>
          </a:p>
          <a:p>
            <a:pPr marL="0" lvl="0" indent="0" algn="l" rtl="0">
              <a:spcBef>
                <a:spcPts val="0"/>
              </a:spcBef>
              <a:spcAft>
                <a:spcPts val="0"/>
              </a:spcAft>
              <a:buClr>
                <a:schemeClr val="dk1"/>
              </a:buClr>
              <a:buSzPts val="1400"/>
              <a:buFont typeface="Calibri"/>
              <a:buNone/>
            </a:pPr>
            <a:endParaRPr sz="1200"/>
          </a:p>
          <a:p>
            <a:pPr marL="0" lvl="0" indent="0" algn="l" rtl="0">
              <a:lnSpc>
                <a:spcPct val="100000"/>
              </a:lnSpc>
              <a:spcBef>
                <a:spcPts val="0"/>
              </a:spcBef>
              <a:spcAft>
                <a:spcPts val="0"/>
              </a:spcAft>
              <a:buClr>
                <a:schemeClr val="dk1"/>
              </a:buClr>
              <a:buSzPts val="1400"/>
              <a:buFont typeface="Calibri"/>
              <a:buNone/>
            </a:pPr>
            <a:endParaRPr/>
          </a:p>
        </p:txBody>
      </p:sp>
      <p:sp>
        <p:nvSpPr>
          <p:cNvPr id="1090" name="Google Shape;1090;g35e1688219f_0_5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274acf89d09_0_10:notes"/>
          <p:cNvSpPr>
            <a:spLocks noGrp="1" noRot="1" noChangeAspect="1"/>
          </p:cNvSpPr>
          <p:nvPr>
            <p:ph type="sldImg" idx="2"/>
          </p:nvPr>
        </p:nvSpPr>
        <p:spPr>
          <a:xfrm>
            <a:off x="754063" y="1143000"/>
            <a:ext cx="5349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2" name="Google Shape;1332;g274acf89d09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Facilitator Note: Ideal time to review is 2 minutes per question. This gives time to name the question, right answer, and rationale for the correct answer. You can adjust timing as needed based on how you decide to administer the exit ticket or check for understanding. Remove green highlighting to show correct answer and correct answer rationale if you use as a live review rather than exit ticket. </a:t>
            </a:r>
            <a:endParaRPr sz="1200"/>
          </a:p>
          <a:p>
            <a:pPr marL="0" lvl="0" indent="0" algn="l" rtl="0">
              <a:lnSpc>
                <a:spcPct val="100000"/>
              </a:lnSpc>
              <a:spcBef>
                <a:spcPts val="0"/>
              </a:spcBef>
              <a:spcAft>
                <a:spcPts val="0"/>
              </a:spcAft>
              <a:buClr>
                <a:schemeClr val="dk1"/>
              </a:buClr>
              <a:buSzPts val="1100"/>
              <a:buFont typeface="Arial"/>
              <a:buNone/>
            </a:pPr>
            <a:endParaRPr/>
          </a:p>
        </p:txBody>
      </p:sp>
      <p:sp>
        <p:nvSpPr>
          <p:cNvPr id="1333" name="Google Shape;1333;g274acf89d09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274acf89d09_0_16:notes"/>
          <p:cNvSpPr>
            <a:spLocks noGrp="1" noRot="1" noChangeAspect="1"/>
          </p:cNvSpPr>
          <p:nvPr>
            <p:ph type="sldImg" idx="2"/>
          </p:nvPr>
        </p:nvSpPr>
        <p:spPr>
          <a:xfrm>
            <a:off x="754063" y="1143000"/>
            <a:ext cx="5349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g274acf89d09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Facilitator Note: Ideal time to review is 2 minutes per question. This gives time to name the question, right answer, and rationale for the correct answer. You can adjust timing as needed based on how you decide to administer the exit ticket or check for understanding. Remove green highlighting to show correct answer and correct answer rationale if you use as a live review rather than exit ticket. </a:t>
            </a:r>
            <a:endParaRPr sz="1200"/>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endParaRPr/>
          </a:p>
        </p:txBody>
      </p:sp>
      <p:sp>
        <p:nvSpPr>
          <p:cNvPr id="1340" name="Google Shape;1340;g274acf89d09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274acf89d09_0_22:notes"/>
          <p:cNvSpPr>
            <a:spLocks noGrp="1" noRot="1" noChangeAspect="1"/>
          </p:cNvSpPr>
          <p:nvPr>
            <p:ph type="sldImg" idx="2"/>
          </p:nvPr>
        </p:nvSpPr>
        <p:spPr>
          <a:xfrm>
            <a:off x="754063" y="1143000"/>
            <a:ext cx="5349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6" name="Google Shape;1346;g274acf89d09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Facilitator Note: Ideal time to review is 2 minutes per question. This gives time to name the question, right answer, and rationale for the correct answer. You can adjust timing as needed based on how you decide to administer the exit ticket or check for understanding. Remove green highlighting to show correct answer and correct answer rationale if you use as a live review rather than exit ticket. </a:t>
            </a:r>
            <a:endParaRPr sz="1200"/>
          </a:p>
          <a:p>
            <a:pPr marL="0" lvl="0" indent="0" algn="l" rtl="0">
              <a:lnSpc>
                <a:spcPct val="100000"/>
              </a:lnSpc>
              <a:spcBef>
                <a:spcPts val="0"/>
              </a:spcBef>
              <a:spcAft>
                <a:spcPts val="0"/>
              </a:spcAft>
              <a:buClr>
                <a:schemeClr val="dk1"/>
              </a:buClr>
              <a:buSzPts val="1100"/>
              <a:buFont typeface="Arial"/>
              <a:buNone/>
            </a:pPr>
            <a:endParaRPr sz="1200"/>
          </a:p>
          <a:p>
            <a:pPr marL="0" lvl="0" indent="0" algn="l" rtl="0">
              <a:lnSpc>
                <a:spcPct val="100000"/>
              </a:lnSpc>
              <a:spcBef>
                <a:spcPts val="0"/>
              </a:spcBef>
              <a:spcAft>
                <a:spcPts val="0"/>
              </a:spcAft>
              <a:buClr>
                <a:schemeClr val="dk1"/>
              </a:buClr>
              <a:buSzPts val="1100"/>
              <a:buFont typeface="Arial"/>
              <a:buNone/>
            </a:pPr>
            <a:endParaRPr/>
          </a:p>
        </p:txBody>
      </p:sp>
      <p:sp>
        <p:nvSpPr>
          <p:cNvPr id="1347" name="Google Shape;1347;g274acf89d09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274acf89d09_0_28:notes"/>
          <p:cNvSpPr>
            <a:spLocks noGrp="1" noRot="1" noChangeAspect="1"/>
          </p:cNvSpPr>
          <p:nvPr>
            <p:ph type="sldImg" idx="2"/>
          </p:nvPr>
        </p:nvSpPr>
        <p:spPr>
          <a:xfrm>
            <a:off x="754063" y="1143000"/>
            <a:ext cx="5349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3" name="Google Shape;1353;g274acf89d09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Facilitator Note: Ideal time to review is 2 minutes per question. This gives time to name the question, right answer, and rationale for the correct answer. You can adjust timing as needed based on how you decide to administer the exit ticket or check for understanding. Remove green highlighting to show correct answer and correct answer rationale if you use as a live review rather than exit ticket. </a:t>
            </a:r>
            <a:endParaRPr sz="1200"/>
          </a:p>
          <a:p>
            <a:pPr marL="0" lvl="0" indent="0" algn="l" rtl="0">
              <a:lnSpc>
                <a:spcPct val="100000"/>
              </a:lnSpc>
              <a:spcBef>
                <a:spcPts val="0"/>
              </a:spcBef>
              <a:spcAft>
                <a:spcPts val="0"/>
              </a:spcAft>
              <a:buClr>
                <a:schemeClr val="dk1"/>
              </a:buClr>
              <a:buSzPts val="1100"/>
              <a:buFont typeface="Arial"/>
              <a:buNone/>
            </a:pPr>
            <a:endParaRPr/>
          </a:p>
        </p:txBody>
      </p:sp>
      <p:sp>
        <p:nvSpPr>
          <p:cNvPr id="1354" name="Google Shape;1354;g274acf89d09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61382338f2_0_548:notes"/>
          <p:cNvSpPr>
            <a:spLocks noGrp="1" noRot="1" noChangeAspect="1"/>
          </p:cNvSpPr>
          <p:nvPr>
            <p:ph type="sldImg" idx="2"/>
          </p:nvPr>
        </p:nvSpPr>
        <p:spPr>
          <a:xfrm>
            <a:off x="754380" y="1143000"/>
            <a:ext cx="5349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0" name="Google Shape;1360;g361382338f2_0_5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1" name="Google Shape;1361;g361382338f2_0_5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342e30f28fd_0_4203:notes"/>
          <p:cNvSpPr>
            <a:spLocks noGrp="1" noRot="1" noChangeAspect="1"/>
          </p:cNvSpPr>
          <p:nvPr>
            <p:ph type="sldImg" idx="2"/>
          </p:nvPr>
        </p:nvSpPr>
        <p:spPr>
          <a:xfrm>
            <a:off x="805419" y="1173163"/>
            <a:ext cx="54918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g342e30f28fd_0_4203: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t>:03</a:t>
            </a:r>
            <a:endParaRPr sz="1200"/>
          </a:p>
          <a:p>
            <a:pPr marL="0" lvl="0" indent="0" algn="l" rtl="0">
              <a:lnSpc>
                <a:spcPct val="100000"/>
              </a:lnSpc>
              <a:spcBef>
                <a:spcPts val="0"/>
              </a:spcBef>
              <a:spcAft>
                <a:spcPts val="0"/>
              </a:spcAft>
              <a:buClr>
                <a:schemeClr val="dk1"/>
              </a:buClr>
              <a:buSzPts val="1400"/>
              <a:buFont typeface="Calibri"/>
              <a:buNone/>
            </a:pPr>
            <a:endParaRPr sz="1200"/>
          </a:p>
          <a:p>
            <a:pPr marL="0" lvl="0" indent="0" algn="l" rtl="0">
              <a:lnSpc>
                <a:spcPct val="100000"/>
              </a:lnSpc>
              <a:spcBef>
                <a:spcPts val="0"/>
              </a:spcBef>
              <a:spcAft>
                <a:spcPts val="0"/>
              </a:spcAft>
              <a:buClr>
                <a:schemeClr val="dk1"/>
              </a:buClr>
              <a:buSzPts val="1400"/>
              <a:buFont typeface="Calibri"/>
              <a:buNone/>
            </a:pPr>
            <a:r>
              <a:rPr lang="en-US" sz="1200" i="0" u="none" strike="noStrike">
                <a:solidFill>
                  <a:srgbClr val="000000"/>
                </a:solidFill>
              </a:rPr>
              <a:t>Say</a:t>
            </a:r>
            <a:r>
              <a:rPr lang="en-US" sz="1200">
                <a:solidFill>
                  <a:srgbClr val="000000"/>
                </a:solidFill>
              </a:rPr>
              <a:t>:</a:t>
            </a:r>
            <a:r>
              <a:rPr lang="en-US" sz="1200" i="0" u="none" strike="noStrike">
                <a:solidFill>
                  <a:srgbClr val="000000"/>
                </a:solidFill>
              </a:rPr>
              <a:t>  </a:t>
            </a:r>
            <a:r>
              <a:rPr lang="en-US" sz="1200" b="1" i="0" u="none" strike="noStrike">
                <a:solidFill>
                  <a:srgbClr val="000000"/>
                </a:solidFill>
              </a:rPr>
              <a:t>Here are the norms I invite us to follow for each live </a:t>
            </a:r>
            <a:r>
              <a:rPr lang="en-US" sz="1200" b="1">
                <a:solidFill>
                  <a:srgbClr val="000000"/>
                </a:solidFill>
              </a:rPr>
              <a:t>session</a:t>
            </a:r>
            <a:r>
              <a:rPr lang="en-US" sz="1200" b="1" i="0" u="none" strike="noStrike">
                <a:solidFill>
                  <a:srgbClr val="000000"/>
                </a:solidFill>
              </a:rPr>
              <a:t>. We hope for these </a:t>
            </a:r>
            <a:r>
              <a:rPr lang="en-US" sz="1200" b="1">
                <a:solidFill>
                  <a:srgbClr val="000000"/>
                </a:solidFill>
              </a:rPr>
              <a:t>session</a:t>
            </a:r>
            <a:r>
              <a:rPr lang="en-US" sz="1200" b="1" i="0" u="none" strike="noStrike">
                <a:solidFill>
                  <a:srgbClr val="000000"/>
                </a:solidFill>
              </a:rPr>
              <a:t>s to be filled with engagement, partnership, curiosity, and most importantly community. To ensure that we have </a:t>
            </a:r>
            <a:r>
              <a:rPr lang="en-US" sz="1200" b="1">
                <a:solidFill>
                  <a:srgbClr val="000000"/>
                </a:solidFill>
              </a:rPr>
              <a:t>session</a:t>
            </a:r>
            <a:r>
              <a:rPr lang="en-US" sz="1200" b="1" i="0" u="none" strike="noStrike">
                <a:solidFill>
                  <a:srgbClr val="000000"/>
                </a:solidFill>
              </a:rPr>
              <a:t>s filled with these ideas, we’ve established these norms. First, please stay engaged and participate in all learning experiences.  We also ask that you raise your hand to answer questions from the facilitator through the session.</a:t>
            </a:r>
            <a:endParaRPr sz="1200" b="1"/>
          </a:p>
          <a:p>
            <a:pPr marL="0" lvl="0" indent="0" algn="l" rtl="0">
              <a:lnSpc>
                <a:spcPct val="100000"/>
              </a:lnSpc>
              <a:spcBef>
                <a:spcPts val="0"/>
              </a:spcBef>
              <a:spcAft>
                <a:spcPts val="0"/>
              </a:spcAft>
              <a:buClr>
                <a:srgbClr val="000000"/>
              </a:buClr>
              <a:buSzPts val="1400"/>
              <a:buFont typeface="Calibri"/>
              <a:buNone/>
            </a:pPr>
            <a:r>
              <a:rPr lang="en-US" sz="1200" b="1" i="0" u="none" strike="noStrike">
                <a:solidFill>
                  <a:srgbClr val="000000"/>
                </a:solidFill>
              </a:rPr>
              <a:t>Second, we want you all to feel as though you are partners in this work so if you have a question, please feel free to raise your hand. We want everyone to feel that what they think has value, so we ask that you wait for a person to finish their thoughts before speaking. </a:t>
            </a:r>
            <a:endParaRPr sz="1200" b="1"/>
          </a:p>
          <a:p>
            <a:pPr marL="0" lvl="0" indent="0" algn="l" rtl="0">
              <a:lnSpc>
                <a:spcPct val="100000"/>
              </a:lnSpc>
              <a:spcBef>
                <a:spcPts val="0"/>
              </a:spcBef>
              <a:spcAft>
                <a:spcPts val="0"/>
              </a:spcAft>
              <a:buClr>
                <a:srgbClr val="000000"/>
              </a:buClr>
              <a:buSzPts val="1400"/>
              <a:buFont typeface="Calibri"/>
              <a:buNone/>
            </a:pPr>
            <a:r>
              <a:rPr lang="en-US" sz="1200" b="1" i="0" u="none" strike="noStrike">
                <a:solidFill>
                  <a:srgbClr val="000000"/>
                </a:solidFill>
              </a:rPr>
              <a:t>Third, please feel free to ask questions </a:t>
            </a:r>
            <a:r>
              <a:rPr lang="en-US" sz="1200" b="1">
                <a:solidFill>
                  <a:srgbClr val="000000"/>
                </a:solidFill>
              </a:rPr>
              <a:t>throughout</a:t>
            </a:r>
            <a:r>
              <a:rPr lang="en-US" sz="1200" b="1" i="0" u="none" strike="noStrike">
                <a:solidFill>
                  <a:srgbClr val="000000"/>
                </a:solidFill>
              </a:rPr>
              <a:t> our session. </a:t>
            </a:r>
            <a:endParaRPr sz="1200" b="1" strike="sngStrike"/>
          </a:p>
          <a:p>
            <a:pPr marL="0" lvl="0" indent="0" algn="l" rtl="0">
              <a:lnSpc>
                <a:spcPct val="100000"/>
              </a:lnSpc>
              <a:spcBef>
                <a:spcPts val="0"/>
              </a:spcBef>
              <a:spcAft>
                <a:spcPts val="0"/>
              </a:spcAft>
              <a:buClr>
                <a:srgbClr val="000000"/>
              </a:buClr>
              <a:buSzPts val="1400"/>
              <a:buFont typeface="Calibri"/>
              <a:buNone/>
            </a:pPr>
            <a:r>
              <a:rPr lang="en-US" sz="1200" b="1" i="0" u="none" strike="noStrike">
                <a:solidFill>
                  <a:srgbClr val="000000"/>
                </a:solidFill>
              </a:rPr>
              <a:t>Lastly, please give yourself grace and accept the lack of closure that will come from this learning journey. You won't know everything today, and that's okay. Be kind to yourself and others.</a:t>
            </a:r>
            <a:endParaRPr sz="1200" b="1"/>
          </a:p>
          <a:p>
            <a:pPr marL="0" lvl="0" indent="0" algn="l" rtl="0">
              <a:lnSpc>
                <a:spcPct val="100000"/>
              </a:lnSpc>
              <a:spcBef>
                <a:spcPts val="0"/>
              </a:spcBef>
              <a:spcAft>
                <a:spcPts val="0"/>
              </a:spcAft>
              <a:buClr>
                <a:schemeClr val="dk1"/>
              </a:buClr>
              <a:buSzPts val="1400"/>
              <a:buFont typeface="Calibri"/>
              <a:buNone/>
            </a:pPr>
            <a:br>
              <a:rPr lang="en-US" sz="1200"/>
            </a:br>
            <a:r>
              <a:rPr lang="en-US" sz="1200" i="1"/>
              <a:t>Facilitation Note: </a:t>
            </a:r>
            <a:endParaRPr sz="1200" i="1"/>
          </a:p>
          <a:p>
            <a:pPr marL="457200" lvl="0" indent="-304800" algn="l" rtl="0">
              <a:lnSpc>
                <a:spcPct val="100000"/>
              </a:lnSpc>
              <a:spcBef>
                <a:spcPts val="0"/>
              </a:spcBef>
              <a:spcAft>
                <a:spcPts val="0"/>
              </a:spcAft>
              <a:buSzPts val="1200"/>
              <a:buChar char="●"/>
            </a:pPr>
            <a:r>
              <a:rPr lang="en-US" sz="1200" i="1"/>
              <a:t>This occurs after the HQIM Intro session so if you reviewed these norms in prior sessions, you may choose </a:t>
            </a:r>
            <a:r>
              <a:rPr lang="en-US" sz="1200" b="1" i="1"/>
              <a:t>not</a:t>
            </a:r>
            <a:r>
              <a:rPr lang="en-US" sz="1200" i="1"/>
              <a:t> to explain them again and instead highlight what you saw participants do well in the prior session and provide a focus area for your time together in this session</a:t>
            </a:r>
            <a:endParaRPr sz="1200"/>
          </a:p>
          <a:p>
            <a:pPr marL="457200" lvl="0" indent="-304800" algn="l" rtl="0">
              <a:lnSpc>
                <a:spcPct val="100000"/>
              </a:lnSpc>
              <a:spcBef>
                <a:spcPts val="0"/>
              </a:spcBef>
              <a:spcAft>
                <a:spcPts val="0"/>
              </a:spcAft>
              <a:buSzPts val="1200"/>
              <a:buChar char="●"/>
            </a:pPr>
            <a:r>
              <a:rPr lang="en-US" sz="1200" i="1"/>
              <a:t>Optional edit: If you have a parking lot up for questions, you would want to name that with the curiosity norm. </a:t>
            </a:r>
            <a:endParaRPr sz="1200"/>
          </a:p>
        </p:txBody>
      </p:sp>
      <p:sp>
        <p:nvSpPr>
          <p:cNvPr id="1098" name="Google Shape;1098;g342e30f28fd_0_4203: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2525874cf06_2_34: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g2525874cf06_2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a:t>:03</a:t>
            </a:r>
            <a:endParaRPr sz="1200"/>
          </a:p>
          <a:p>
            <a:pPr marL="0" lvl="0" indent="0" algn="l" rtl="0">
              <a:spcBef>
                <a:spcPts val="0"/>
              </a:spcBef>
              <a:spcAft>
                <a:spcPts val="0"/>
              </a:spcAft>
              <a:buClr>
                <a:schemeClr val="dk1"/>
              </a:buClr>
              <a:buSzPts val="1400"/>
              <a:buFont typeface="Arial"/>
              <a:buNone/>
            </a:pPr>
            <a:r>
              <a:rPr lang="en-US" sz="1200" i="1"/>
              <a:t>Summarize and/or have participants read the 3 bullets</a:t>
            </a:r>
            <a:endParaRPr sz="1200" i="1"/>
          </a:p>
          <a:p>
            <a:pPr marL="0" lvl="0" indent="0" algn="l" rtl="0">
              <a:spcBef>
                <a:spcPts val="0"/>
              </a:spcBef>
              <a:spcAft>
                <a:spcPts val="0"/>
              </a:spcAft>
              <a:buClr>
                <a:schemeClr val="dk1"/>
              </a:buClr>
              <a:buSzPts val="1400"/>
              <a:buFont typeface="Arial"/>
              <a:buNone/>
            </a:pPr>
            <a:endParaRPr sz="1200" i="1"/>
          </a:p>
          <a:p>
            <a:pPr marL="0" lvl="0" indent="0" algn="l" rtl="0">
              <a:spcBef>
                <a:spcPts val="0"/>
              </a:spcBef>
              <a:spcAft>
                <a:spcPts val="0"/>
              </a:spcAft>
              <a:buClr>
                <a:schemeClr val="dk1"/>
              </a:buClr>
              <a:buSzPts val="1400"/>
              <a:buFont typeface="Arial"/>
              <a:buNone/>
            </a:pPr>
            <a:r>
              <a:rPr lang="en-US" sz="1200"/>
              <a:t>Say:</a:t>
            </a:r>
            <a:r>
              <a:rPr lang="en-US" sz="1200" b="1"/>
              <a:t> In this session, you will be introduced to the Student Work Analysis Protocol (SWAP) by reviewing each step while thinking through its impact. You will ground yourself in a formative assessment and what mastery of that assessment looks like. You will then use the success criteria you develop to sort student work samples and name trends using an asset-based mindset. Finally, you will use the data and trends you have identified to begin action planning.</a:t>
            </a:r>
            <a:endParaRPr sz="1200" b="1"/>
          </a:p>
          <a:p>
            <a:pPr marL="0" lvl="0" indent="0" algn="l" rtl="0">
              <a:lnSpc>
                <a:spcPct val="100000"/>
              </a:lnSpc>
              <a:spcBef>
                <a:spcPts val="0"/>
              </a:spcBef>
              <a:spcAft>
                <a:spcPts val="0"/>
              </a:spcAft>
              <a:buSzPts val="1400"/>
              <a:buNone/>
            </a:pPr>
            <a:endParaRPr sz="1200"/>
          </a:p>
        </p:txBody>
      </p:sp>
      <p:sp>
        <p:nvSpPr>
          <p:cNvPr id="1116" name="Google Shape;1116;g2525874cf06_2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2525874cf06_2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t>:03-:05</a:t>
            </a:r>
            <a:endParaRPr sz="1200"/>
          </a:p>
          <a:p>
            <a:pPr marL="0" lvl="0" indent="0" algn="l" rtl="0">
              <a:lnSpc>
                <a:spcPct val="100000"/>
              </a:lnSpc>
              <a:spcBef>
                <a:spcPts val="0"/>
              </a:spcBef>
              <a:spcAft>
                <a:spcPts val="0"/>
              </a:spcAft>
              <a:buClr>
                <a:schemeClr val="dk1"/>
              </a:buClr>
              <a:buSzPts val="1400"/>
              <a:buFont typeface="Arial"/>
              <a:buNone/>
            </a:pPr>
            <a:endParaRPr sz="1200"/>
          </a:p>
          <a:p>
            <a:pPr marL="0" lvl="0" indent="0" algn="l" rtl="0">
              <a:lnSpc>
                <a:spcPct val="100000"/>
              </a:lnSpc>
              <a:spcBef>
                <a:spcPts val="0"/>
              </a:spcBef>
              <a:spcAft>
                <a:spcPts val="0"/>
              </a:spcAft>
              <a:buClr>
                <a:schemeClr val="dk1"/>
              </a:buClr>
              <a:buSzPts val="1400"/>
              <a:buFont typeface="Arial"/>
              <a:buNone/>
            </a:pPr>
            <a:r>
              <a:rPr lang="en-US" sz="1200"/>
              <a:t>Say: </a:t>
            </a:r>
            <a:r>
              <a:rPr lang="en-US" sz="1200" b="1"/>
              <a:t>Before we dive into our session, we are going to set our purpose for learning and connect to the competencies we are building as part of this pilot. </a:t>
            </a:r>
            <a:r>
              <a:rPr lang="en-US" sz="1200" i="1"/>
              <a:t>Have a participant read the essential question and another participant read the aligned competency.</a:t>
            </a:r>
            <a:r>
              <a:rPr lang="en-US" sz="1200" b="1"/>
              <a:t> Now that we have named the purpose of our learning today, take a moment to reflect on how this session will contribute to the mastery of the aligned competency. Jot this down in your guided notes. </a:t>
            </a:r>
            <a:r>
              <a:rPr lang="en-US" sz="1200" i="1"/>
              <a:t>If time allows, you could have participants share their thoughts with a partner.</a:t>
            </a:r>
            <a:endParaRPr sz="1200" i="1"/>
          </a:p>
        </p:txBody>
      </p:sp>
      <p:sp>
        <p:nvSpPr>
          <p:cNvPr id="1123" name="Google Shape;1123;g2525874cf06_2_41: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32ff1e819bb_1_7: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g32ff1e819bb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11"/>
              <a:t>:05</a:t>
            </a:r>
            <a:endParaRPr sz="1211"/>
          </a:p>
          <a:p>
            <a:pPr marL="0" lvl="0" indent="0" algn="l" rtl="0">
              <a:lnSpc>
                <a:spcPct val="100000"/>
              </a:lnSpc>
              <a:spcBef>
                <a:spcPts val="0"/>
              </a:spcBef>
              <a:spcAft>
                <a:spcPts val="0"/>
              </a:spcAft>
              <a:buSzPts val="1400"/>
              <a:buNone/>
            </a:pPr>
            <a:r>
              <a:rPr lang="en-US" sz="1211"/>
              <a:t>5 min mark </a:t>
            </a:r>
            <a:endParaRPr sz="1211"/>
          </a:p>
        </p:txBody>
      </p:sp>
      <p:sp>
        <p:nvSpPr>
          <p:cNvPr id="1131" name="Google Shape;1131;g32ff1e819bb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342e30f28fd_0_0: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g342e30f28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Arial"/>
              <a:buNone/>
            </a:pPr>
            <a:r>
              <a:rPr lang="en-US" sz="1211"/>
              <a:t>:05-:12</a:t>
            </a:r>
            <a:endParaRPr sz="1211"/>
          </a:p>
          <a:p>
            <a:pPr marL="0" lvl="0" indent="0" algn="l" rtl="0">
              <a:lnSpc>
                <a:spcPct val="115000"/>
              </a:lnSpc>
              <a:spcBef>
                <a:spcPts val="0"/>
              </a:spcBef>
              <a:spcAft>
                <a:spcPts val="0"/>
              </a:spcAft>
              <a:buClr>
                <a:schemeClr val="dk1"/>
              </a:buClr>
              <a:buSzPts val="1100"/>
              <a:buFont typeface="Arial"/>
              <a:buNone/>
            </a:pPr>
            <a:endParaRPr sz="1211"/>
          </a:p>
          <a:p>
            <a:pPr marL="0" lvl="0" indent="0" algn="l" rtl="0">
              <a:lnSpc>
                <a:spcPct val="115000"/>
              </a:lnSpc>
              <a:spcBef>
                <a:spcPts val="0"/>
              </a:spcBef>
              <a:spcAft>
                <a:spcPts val="0"/>
              </a:spcAft>
              <a:buClr>
                <a:schemeClr val="dk1"/>
              </a:buClr>
              <a:buSzPts val="1100"/>
              <a:buFont typeface="Arial"/>
              <a:buNone/>
            </a:pPr>
            <a:r>
              <a:rPr lang="en-US" sz="1211"/>
              <a:t>Say:</a:t>
            </a:r>
            <a:r>
              <a:rPr lang="en-US" sz="1211" b="1"/>
              <a:t> In this session, you will thoroughly review each step of the Student Work Analysis Protocol and learn how to guide all teachers through regular cycles of student work analysis.​ Additionally, as you and your teachers begin to deeply analyze student work, keep in mind that in Bilingual and Dual Language classrooms, it is important to analyze student work through a “holistic approach.” In other words, consider students’ strengths in both languages—what can students do in one language to help support what they cannot do YET in the partner language. ​</a:t>
            </a:r>
            <a:br>
              <a:rPr lang="en-US" sz="1211" b="1"/>
            </a:br>
            <a:r>
              <a:rPr lang="en-US" sz="1211" b="1"/>
              <a:t>​To prepare yourself to use the Student Work Analysis tool, take a moment to read through the protocol in its entirety.</a:t>
            </a:r>
            <a:r>
              <a:rPr lang="en-US" sz="1211"/>
              <a:t>​​ </a:t>
            </a:r>
            <a:r>
              <a:rPr lang="en-US" sz="1211" i="1"/>
              <a:t>Give participants 5 minutes to read the SWAP Teacher Guide. After time is up, you can call on participants to share.</a:t>
            </a:r>
            <a:r>
              <a:rPr lang="en-US" sz="1211" b="1" i="1"/>
              <a:t> </a:t>
            </a:r>
            <a:r>
              <a:rPr lang="en-US" sz="1211" b="1"/>
              <a:t>Today we will be looking at the Talk the Talk DEMONSTRATE from Grade 8 Module 2 Topic 2 Lesson 2 focusing on Questions 1-4. These problem capture the skills and knowledge students were expected to gain throughout the lesson to make progress towards meeting the objective. </a:t>
            </a:r>
            <a:endParaRPr sz="1211" b="1"/>
          </a:p>
          <a:p>
            <a:pPr marL="0" lvl="0" indent="0" algn="l" rtl="0">
              <a:lnSpc>
                <a:spcPct val="115000"/>
              </a:lnSpc>
              <a:spcBef>
                <a:spcPts val="0"/>
              </a:spcBef>
              <a:spcAft>
                <a:spcPts val="0"/>
              </a:spcAft>
              <a:buClr>
                <a:schemeClr val="dk1"/>
              </a:buClr>
              <a:buSzPts val="1100"/>
              <a:buFont typeface="Arial"/>
              <a:buNone/>
            </a:pPr>
            <a:endParaRPr sz="1211" b="1"/>
          </a:p>
          <a:p>
            <a:pPr marL="0" lvl="0" indent="0" algn="l" rtl="0">
              <a:lnSpc>
                <a:spcPct val="115000"/>
              </a:lnSpc>
              <a:spcBef>
                <a:spcPts val="0"/>
              </a:spcBef>
              <a:spcAft>
                <a:spcPts val="0"/>
              </a:spcAft>
              <a:buSzPts val="1100"/>
              <a:buNone/>
            </a:pPr>
            <a:r>
              <a:rPr lang="en-US" sz="1211" i="1"/>
              <a:t>Resources:</a:t>
            </a:r>
            <a:endParaRPr sz="1211" i="1"/>
          </a:p>
          <a:p>
            <a:pPr marL="457200" lvl="0" indent="-292100" algn="l" rtl="0">
              <a:spcBef>
                <a:spcPts val="0"/>
              </a:spcBef>
              <a:spcAft>
                <a:spcPts val="0"/>
              </a:spcAft>
              <a:buClr>
                <a:schemeClr val="dk1"/>
              </a:buClr>
              <a:buSzPts val="1000"/>
              <a:buChar char="●"/>
            </a:pPr>
            <a:r>
              <a:rPr lang="en-US" sz="1200" i="1"/>
              <a:t>Coach Student Work Analysis Protocol Link: </a:t>
            </a:r>
            <a:r>
              <a:rPr lang="en-US" sz="1200" i="1" u="sng">
                <a:solidFill>
                  <a:schemeClr val="hlink"/>
                </a:solidFill>
                <a:hlinkClick r:id="rId3"/>
              </a:rPr>
              <a:t>https://drive.google.com/file/d/1qKfrOhDu9gNpLMpBPAVpaIUHVuVsHL3M/view?usp=sharing</a:t>
            </a:r>
            <a:r>
              <a:rPr lang="en-US" sz="1200" i="1"/>
              <a:t> </a:t>
            </a:r>
            <a:endParaRPr sz="1200" i="1"/>
          </a:p>
          <a:p>
            <a:pPr marL="457200" lvl="0" indent="-292100" algn="l" rtl="0">
              <a:spcBef>
                <a:spcPts val="0"/>
              </a:spcBef>
              <a:spcAft>
                <a:spcPts val="0"/>
              </a:spcAft>
              <a:buClr>
                <a:schemeClr val="dk1"/>
              </a:buClr>
              <a:buSzPts val="1000"/>
              <a:buChar char="●"/>
            </a:pPr>
            <a:r>
              <a:rPr lang="en-US" sz="1200" i="1"/>
              <a:t>Anchor Lesson Grade 8 Module 2 Topic 2 Lesson 2 Link: </a:t>
            </a:r>
            <a:r>
              <a:rPr lang="en-US" sz="1200" i="1" u="sng">
                <a:solidFill>
                  <a:schemeClr val="hlink"/>
                </a:solidFill>
                <a:hlinkClick r:id="rId4"/>
              </a:rPr>
              <a:t>https://drive.google.com/file/d/1FXbpY7pvyGHVf50tO3dylFk8CM34Fldq/view?usp=sharing</a:t>
            </a:r>
            <a:r>
              <a:rPr lang="en-US" sz="1200" i="1"/>
              <a:t> </a:t>
            </a:r>
            <a:endParaRPr sz="1200" i="1"/>
          </a:p>
          <a:p>
            <a:pPr marL="457200" lvl="0" indent="0" algn="l" rtl="0">
              <a:spcBef>
                <a:spcPts val="0"/>
              </a:spcBef>
              <a:spcAft>
                <a:spcPts val="0"/>
              </a:spcAft>
              <a:buNone/>
            </a:pPr>
            <a:endParaRPr sz="1200" i="1"/>
          </a:p>
          <a:p>
            <a:pPr marL="0" lvl="0" indent="0" algn="l" rtl="0">
              <a:lnSpc>
                <a:spcPct val="115000"/>
              </a:lnSpc>
              <a:spcBef>
                <a:spcPts val="0"/>
              </a:spcBef>
              <a:spcAft>
                <a:spcPts val="0"/>
              </a:spcAft>
              <a:buNone/>
            </a:pPr>
            <a:endParaRPr sz="1211" i="1"/>
          </a:p>
        </p:txBody>
      </p:sp>
      <p:sp>
        <p:nvSpPr>
          <p:cNvPr id="1141" name="Google Shape;1141;g342e30f28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342e30f28fd_0_600: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g342e30f28fd_0_6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11"/>
              <a:t>animated slide</a:t>
            </a:r>
            <a:endParaRPr sz="1211"/>
          </a:p>
          <a:p>
            <a:pPr marL="0" lvl="0" indent="0" algn="l" rtl="0">
              <a:lnSpc>
                <a:spcPct val="100000"/>
              </a:lnSpc>
              <a:spcBef>
                <a:spcPts val="0"/>
              </a:spcBef>
              <a:spcAft>
                <a:spcPts val="0"/>
              </a:spcAft>
              <a:buClr>
                <a:schemeClr val="dk1"/>
              </a:buClr>
              <a:buSzPts val="1100"/>
              <a:buFont typeface="Arial"/>
              <a:buNone/>
            </a:pPr>
            <a:r>
              <a:rPr lang="en-US" sz="1211"/>
              <a:t>:12-:13</a:t>
            </a:r>
            <a:endParaRPr sz="1211"/>
          </a:p>
          <a:p>
            <a:pPr marL="0" lvl="0" indent="0" algn="l" rtl="0">
              <a:lnSpc>
                <a:spcPct val="100000"/>
              </a:lnSpc>
              <a:spcBef>
                <a:spcPts val="0"/>
              </a:spcBef>
              <a:spcAft>
                <a:spcPts val="0"/>
              </a:spcAft>
              <a:buSzPts val="1400"/>
              <a:buNone/>
            </a:pPr>
            <a:endParaRPr sz="1211"/>
          </a:p>
          <a:p>
            <a:pPr marL="0" lvl="0" indent="0" algn="l" rtl="0">
              <a:lnSpc>
                <a:spcPct val="100000"/>
              </a:lnSpc>
              <a:spcBef>
                <a:spcPts val="0"/>
              </a:spcBef>
              <a:spcAft>
                <a:spcPts val="0"/>
              </a:spcAft>
              <a:buSzPts val="1400"/>
              <a:buNone/>
            </a:pPr>
            <a:r>
              <a:rPr lang="en-US" sz="1211"/>
              <a:t>Say: </a:t>
            </a:r>
            <a:r>
              <a:rPr lang="en-US" sz="1211" b="1"/>
              <a:t>Before launching into the first step of the SWAP Coach Guide, let’s look over the “Before the Meeting” portion of the SWAP. We are going to compare it to the Teacher SWAP to determine how, we as coaches, should prepare our teachers.  Notice that most of the steps are the same. However, as a coach, you will want to select the high-leverage tasks that best supports the objective for the lesson. Feel free to get input from your teachers on this selection. However, it needs to be selected before the meeting so that the teachers can come to the meeting prepared having read the lesson, completed the high-leverage task as a student would and compared responses with the exemplar provided detailing insights, strategies and skills that indicate student proficiency. </a:t>
            </a:r>
            <a:endParaRPr sz="1211" b="1"/>
          </a:p>
          <a:p>
            <a:pPr marL="0" lvl="0" indent="0" algn="l" rtl="0">
              <a:lnSpc>
                <a:spcPct val="100000"/>
              </a:lnSpc>
              <a:spcBef>
                <a:spcPts val="0"/>
              </a:spcBef>
              <a:spcAft>
                <a:spcPts val="0"/>
              </a:spcAft>
              <a:buSzPts val="1400"/>
              <a:buNone/>
            </a:pPr>
            <a:endParaRPr sz="1211" b="1"/>
          </a:p>
          <a:p>
            <a:pPr marL="0" lvl="0" indent="0" algn="l" rtl="0">
              <a:lnSpc>
                <a:spcPct val="100000"/>
              </a:lnSpc>
              <a:spcBef>
                <a:spcPts val="0"/>
              </a:spcBef>
              <a:spcAft>
                <a:spcPts val="0"/>
              </a:spcAft>
              <a:buSzPts val="1400"/>
              <a:buNone/>
            </a:pPr>
            <a:r>
              <a:rPr lang="en-US" sz="1211" b="1"/>
              <a:t>Some of those steps may have already occurred in the Module/Topic or Lesson Internalizations! If so that means that the coach has great systems and structures for accountability and teachers will be prepared to engage in the meeting. Consider what systems and structures could set teachers up for success to come prepared to analyze student data. </a:t>
            </a:r>
            <a:endParaRPr sz="1211" b="1"/>
          </a:p>
          <a:p>
            <a:pPr marL="0" lvl="0" indent="0" algn="l" rtl="0">
              <a:lnSpc>
                <a:spcPct val="100000"/>
              </a:lnSpc>
              <a:spcBef>
                <a:spcPts val="0"/>
              </a:spcBef>
              <a:spcAft>
                <a:spcPts val="0"/>
              </a:spcAft>
              <a:buSzPts val="1400"/>
              <a:buNone/>
            </a:pPr>
            <a:endParaRPr sz="1211" b="1"/>
          </a:p>
        </p:txBody>
      </p:sp>
      <p:sp>
        <p:nvSpPr>
          <p:cNvPr id="1150" name="Google Shape;1150;g342e30f28fd_0_6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11"/>
        <p:cNvGrpSpPr/>
        <p:nvPr/>
      </p:nvGrpSpPr>
      <p:grpSpPr>
        <a:xfrm>
          <a:off x="0" y="0"/>
          <a:ext cx="0" cy="0"/>
          <a:chOff x="0" y="0"/>
          <a:chExt cx="0" cy="0"/>
        </a:xfrm>
      </p:grpSpPr>
      <p:sp>
        <p:nvSpPr>
          <p:cNvPr id="12" name="Google Shape;12;g32cfbc5db25_0_2"/>
          <p:cNvSpPr/>
          <p:nvPr/>
        </p:nvSpPr>
        <p:spPr>
          <a:xfrm>
            <a:off x="0" y="1"/>
            <a:ext cx="118872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3" name="Google Shape;13;g32cfbc5db25_0_2"/>
          <p:cNvSpPr txBox="1"/>
          <p:nvPr/>
        </p:nvSpPr>
        <p:spPr>
          <a:xfrm>
            <a:off x="1077237" y="1336917"/>
            <a:ext cx="7594500" cy="4583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14" name="Google Shape;14;g32cfbc5db25_0_2"/>
          <p:cNvSpPr txBox="1">
            <a:spLocks noGrp="1"/>
          </p:cNvSpPr>
          <p:nvPr>
            <p:ph type="ctrTitle"/>
          </p:nvPr>
        </p:nvSpPr>
        <p:spPr>
          <a:xfrm>
            <a:off x="1225062" y="2391935"/>
            <a:ext cx="7311900" cy="2364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b="1">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 name="Google Shape;15;g32cfbc5db25_0_2"/>
          <p:cNvPicPr preferRelativeResize="0"/>
          <p:nvPr/>
        </p:nvPicPr>
        <p:blipFill rotWithShape="1">
          <a:blip r:embed="rId2">
            <a:alphaModFix/>
          </a:blip>
          <a:srcRect/>
          <a:stretch/>
        </p:blipFill>
        <p:spPr>
          <a:xfrm>
            <a:off x="1251146" y="1518030"/>
            <a:ext cx="1357124" cy="678563"/>
          </a:xfrm>
          <a:prstGeom prst="rect">
            <a:avLst/>
          </a:prstGeom>
          <a:noFill/>
          <a:ln>
            <a:noFill/>
          </a:ln>
        </p:spPr>
      </p:pic>
      <p:sp>
        <p:nvSpPr>
          <p:cNvPr id="16" name="Google Shape;16;g32cfbc5db25_0_2"/>
          <p:cNvSpPr txBox="1">
            <a:spLocks noGrp="1"/>
          </p:cNvSpPr>
          <p:nvPr>
            <p:ph type="body" idx="1"/>
          </p:nvPr>
        </p:nvSpPr>
        <p:spPr>
          <a:xfrm>
            <a:off x="1251146" y="4865374"/>
            <a:ext cx="7285800" cy="869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 name="Google Shape;17;g32cfbc5db25_0_2" descr="A blue and black logo&#10;&#10;Description automatically generated"/>
          <p:cNvPicPr preferRelativeResize="0"/>
          <p:nvPr/>
        </p:nvPicPr>
        <p:blipFill rotWithShape="1">
          <a:blip r:embed="rId3">
            <a:alphaModFix/>
          </a:blip>
          <a:srcRect/>
          <a:stretch/>
        </p:blipFill>
        <p:spPr>
          <a:xfrm>
            <a:off x="6418302" y="1438602"/>
            <a:ext cx="2147581" cy="8737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82"/>
        <p:cNvGrpSpPr/>
        <p:nvPr/>
      </p:nvGrpSpPr>
      <p:grpSpPr>
        <a:xfrm>
          <a:off x="0" y="0"/>
          <a:ext cx="0" cy="0"/>
          <a:chOff x="0" y="0"/>
          <a:chExt cx="0" cy="0"/>
        </a:xfrm>
      </p:grpSpPr>
      <p:sp>
        <p:nvSpPr>
          <p:cNvPr id="83" name="Google Shape;83;g32cfbc5db25_0_41"/>
          <p:cNvSpPr/>
          <p:nvPr/>
        </p:nvSpPr>
        <p:spPr>
          <a:xfrm>
            <a:off x="0" y="2906749"/>
            <a:ext cx="118872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84" name="Google Shape;84;g32cfbc5db25_0_41"/>
          <p:cNvSpPr/>
          <p:nvPr/>
        </p:nvSpPr>
        <p:spPr>
          <a:xfrm>
            <a:off x="0" y="4527518"/>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85" name="Google Shape;85;g32cfbc5db25_0_41"/>
          <p:cNvSpPr txBox="1">
            <a:spLocks noGrp="1"/>
          </p:cNvSpPr>
          <p:nvPr>
            <p:ph type="ctrTitle"/>
          </p:nvPr>
        </p:nvSpPr>
        <p:spPr>
          <a:xfrm>
            <a:off x="329870" y="2992518"/>
            <a:ext cx="112512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g32cfbc5db25_0_41"/>
          <p:cNvPicPr preferRelativeResize="0"/>
          <p:nvPr/>
        </p:nvPicPr>
        <p:blipFill rotWithShape="1">
          <a:blip r:embed="rId2">
            <a:alphaModFix/>
          </a:blip>
          <a:srcRect/>
          <a:stretch/>
        </p:blipFill>
        <p:spPr>
          <a:xfrm>
            <a:off x="237742" y="287865"/>
            <a:ext cx="1357124" cy="678563"/>
          </a:xfrm>
          <a:prstGeom prst="rect">
            <a:avLst/>
          </a:prstGeom>
          <a:noFill/>
          <a:ln>
            <a:noFill/>
          </a:ln>
        </p:spPr>
      </p:pic>
      <p:pic>
        <p:nvPicPr>
          <p:cNvPr id="87" name="Google Shape;87;g32cfbc5db25_0_41"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88"/>
        <p:cNvGrpSpPr/>
        <p:nvPr/>
      </p:nvGrpSpPr>
      <p:grpSpPr>
        <a:xfrm>
          <a:off x="0" y="0"/>
          <a:ext cx="0" cy="0"/>
          <a:chOff x="0" y="0"/>
          <a:chExt cx="0" cy="0"/>
        </a:xfrm>
      </p:grpSpPr>
      <p:sp>
        <p:nvSpPr>
          <p:cNvPr id="89" name="Google Shape;89;g32cfbc5db25_0_275"/>
          <p:cNvSpPr txBox="1">
            <a:spLocks noGrp="1"/>
          </p:cNvSpPr>
          <p:nvPr>
            <p:ph type="body" idx="1"/>
          </p:nvPr>
        </p:nvSpPr>
        <p:spPr>
          <a:xfrm>
            <a:off x="412095" y="2113927"/>
            <a:ext cx="26679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g32cfbc5db25_0_275"/>
          <p:cNvSpPr/>
          <p:nvPr/>
        </p:nvSpPr>
        <p:spPr>
          <a:xfrm>
            <a:off x="412094" y="1449767"/>
            <a:ext cx="29529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2cfbc5db25_0_275"/>
          <p:cNvSpPr/>
          <p:nvPr/>
        </p:nvSpPr>
        <p:spPr>
          <a:xfrm>
            <a:off x="3183784" y="1449767"/>
            <a:ext cx="2952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g32cfbc5db25_0_275"/>
          <p:cNvSpPr/>
          <p:nvPr/>
        </p:nvSpPr>
        <p:spPr>
          <a:xfrm>
            <a:off x="5955474" y="1449767"/>
            <a:ext cx="2952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g32cfbc5db25_0_275"/>
          <p:cNvSpPr/>
          <p:nvPr/>
        </p:nvSpPr>
        <p:spPr>
          <a:xfrm>
            <a:off x="8763980" y="1449767"/>
            <a:ext cx="2952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g32cfbc5db25_0_275"/>
          <p:cNvSpPr txBox="1">
            <a:spLocks noGrp="1"/>
          </p:cNvSpPr>
          <p:nvPr>
            <p:ph type="body" idx="2"/>
          </p:nvPr>
        </p:nvSpPr>
        <p:spPr>
          <a:xfrm>
            <a:off x="3183784" y="2113927"/>
            <a:ext cx="26679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g32cfbc5db25_0_275"/>
          <p:cNvSpPr txBox="1">
            <a:spLocks noGrp="1"/>
          </p:cNvSpPr>
          <p:nvPr>
            <p:ph type="body" idx="3"/>
          </p:nvPr>
        </p:nvSpPr>
        <p:spPr>
          <a:xfrm>
            <a:off x="5955472" y="2113927"/>
            <a:ext cx="26679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g32cfbc5db25_0_275"/>
          <p:cNvSpPr txBox="1">
            <a:spLocks noGrp="1"/>
          </p:cNvSpPr>
          <p:nvPr>
            <p:ph type="body" idx="4"/>
          </p:nvPr>
        </p:nvSpPr>
        <p:spPr>
          <a:xfrm>
            <a:off x="8763980" y="2113927"/>
            <a:ext cx="26679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g32cfbc5db25_0_275"/>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g32cfbc5db25_0_275"/>
          <p:cNvSpPr txBox="1">
            <a:spLocks noGrp="1"/>
          </p:cNvSpPr>
          <p:nvPr>
            <p:ph type="body" idx="5"/>
          </p:nvPr>
        </p:nvSpPr>
        <p:spPr>
          <a:xfrm>
            <a:off x="573020" y="1456345"/>
            <a:ext cx="23529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g32cfbc5db25_0_275"/>
          <p:cNvSpPr txBox="1">
            <a:spLocks noGrp="1"/>
          </p:cNvSpPr>
          <p:nvPr>
            <p:ph type="body" idx="6"/>
          </p:nvPr>
        </p:nvSpPr>
        <p:spPr>
          <a:xfrm>
            <a:off x="3494003" y="1456345"/>
            <a:ext cx="23529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g32cfbc5db25_0_275"/>
          <p:cNvSpPr txBox="1">
            <a:spLocks noGrp="1"/>
          </p:cNvSpPr>
          <p:nvPr>
            <p:ph type="body" idx="7"/>
          </p:nvPr>
        </p:nvSpPr>
        <p:spPr>
          <a:xfrm>
            <a:off x="6258727" y="1456345"/>
            <a:ext cx="23529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g32cfbc5db25_0_275"/>
          <p:cNvSpPr txBox="1">
            <a:spLocks noGrp="1"/>
          </p:cNvSpPr>
          <p:nvPr>
            <p:ph type="body" idx="8"/>
          </p:nvPr>
        </p:nvSpPr>
        <p:spPr>
          <a:xfrm>
            <a:off x="9069335" y="1456345"/>
            <a:ext cx="23529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2" name="Google Shape;102;g32cfbc5db25_0_275"/>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103" name="Google Shape;103;g32cfbc5db25_0_275"/>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4" name="Google Shape;104;g32cfbc5db25_0_27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105"/>
        <p:cNvGrpSpPr/>
        <p:nvPr/>
      </p:nvGrpSpPr>
      <p:grpSpPr>
        <a:xfrm>
          <a:off x="0" y="0"/>
          <a:ext cx="0" cy="0"/>
          <a:chOff x="0" y="0"/>
          <a:chExt cx="0" cy="0"/>
        </a:xfrm>
      </p:grpSpPr>
      <p:sp>
        <p:nvSpPr>
          <p:cNvPr id="106" name="Google Shape;106;g32cfbc5db25_0_473"/>
          <p:cNvSpPr/>
          <p:nvPr/>
        </p:nvSpPr>
        <p:spPr>
          <a:xfrm>
            <a:off x="-10624" y="0"/>
            <a:ext cx="5946600" cy="6858000"/>
          </a:xfrm>
          <a:prstGeom prst="rect">
            <a:avLst/>
          </a:prstGeom>
          <a:solidFill>
            <a:schemeClr val="accent1"/>
          </a:solidFill>
          <a:ln>
            <a:noFill/>
          </a:ln>
        </p:spPr>
        <p:txBody>
          <a:bodyPr spcFirstLastPara="1" wrap="square" lIns="92500" tIns="46250" rIns="92500" bIns="462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 name="Google Shape;107;g32cfbc5db25_0_473" descr="A close up of a sign&#10;&#10;Description automatically generated"/>
          <p:cNvPicPr preferRelativeResize="0"/>
          <p:nvPr/>
        </p:nvPicPr>
        <p:blipFill rotWithShape="1">
          <a:blip r:embed="rId2">
            <a:alphaModFix/>
          </a:blip>
          <a:srcRect/>
          <a:stretch/>
        </p:blipFill>
        <p:spPr>
          <a:xfrm>
            <a:off x="516630" y="208290"/>
            <a:ext cx="688477" cy="275391"/>
          </a:xfrm>
          <a:prstGeom prst="rect">
            <a:avLst/>
          </a:prstGeom>
          <a:noFill/>
          <a:ln>
            <a:noFill/>
          </a:ln>
        </p:spPr>
      </p:pic>
      <p:sp>
        <p:nvSpPr>
          <p:cNvPr id="108" name="Google Shape;108;g32cfbc5db25_0_473"/>
          <p:cNvSpPr txBox="1">
            <a:spLocks noGrp="1"/>
          </p:cNvSpPr>
          <p:nvPr>
            <p:ph type="body" idx="1"/>
          </p:nvPr>
        </p:nvSpPr>
        <p:spPr>
          <a:xfrm>
            <a:off x="384527" y="2451100"/>
            <a:ext cx="5273700" cy="3586500"/>
          </a:xfrm>
          <a:prstGeom prst="rect">
            <a:avLst/>
          </a:prstGeom>
          <a:noFill/>
          <a:ln>
            <a:noFill/>
          </a:ln>
        </p:spPr>
        <p:txBody>
          <a:bodyPr spcFirstLastPara="1" wrap="square" lIns="92500" tIns="46250" rIns="92500" bIns="4625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g32cfbc5db25_0_473"/>
          <p:cNvSpPr txBox="1">
            <a:spLocks noGrp="1"/>
          </p:cNvSpPr>
          <p:nvPr>
            <p:ph type="ctrTitle"/>
          </p:nvPr>
        </p:nvSpPr>
        <p:spPr>
          <a:xfrm>
            <a:off x="384903" y="1353871"/>
            <a:ext cx="5273700" cy="881400"/>
          </a:xfrm>
          <a:prstGeom prst="rect">
            <a:avLst/>
          </a:prstGeom>
          <a:noFill/>
          <a:ln>
            <a:noFill/>
          </a:ln>
        </p:spPr>
        <p:txBody>
          <a:bodyPr spcFirstLastPara="1" wrap="square" lIns="92500" tIns="46250" rIns="92500" bIns="46250" anchor="ctr" anchorCtr="0">
            <a:noAutofit/>
          </a:bodyPr>
          <a:lstStyle>
            <a:lvl1pPr lvl="0" algn="l">
              <a:lnSpc>
                <a:spcPct val="100000"/>
              </a:lnSpc>
              <a:spcBef>
                <a:spcPts val="0"/>
              </a:spcBef>
              <a:spcAft>
                <a:spcPts val="0"/>
              </a:spcAft>
              <a:buClr>
                <a:schemeClr val="lt1"/>
              </a:buClr>
              <a:buSzPts val="3700"/>
              <a:buFont typeface="Calibri"/>
              <a:buNone/>
              <a:defRPr sz="37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32cfbc5db25_0_473"/>
          <p:cNvSpPr txBox="1">
            <a:spLocks noGrp="1"/>
          </p:cNvSpPr>
          <p:nvPr>
            <p:ph type="body" idx="2"/>
          </p:nvPr>
        </p:nvSpPr>
        <p:spPr>
          <a:xfrm>
            <a:off x="6291355" y="2451099"/>
            <a:ext cx="5273700" cy="3586500"/>
          </a:xfrm>
          <a:prstGeom prst="rect">
            <a:avLst/>
          </a:prstGeom>
          <a:noFill/>
          <a:ln>
            <a:noFill/>
          </a:ln>
        </p:spPr>
        <p:txBody>
          <a:bodyPr spcFirstLastPara="1" wrap="square" lIns="92500" tIns="46250" rIns="92500" bIns="4625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g32cfbc5db25_0_473"/>
          <p:cNvSpPr txBox="1">
            <a:spLocks noGrp="1"/>
          </p:cNvSpPr>
          <p:nvPr>
            <p:ph type="body" idx="3"/>
          </p:nvPr>
        </p:nvSpPr>
        <p:spPr>
          <a:xfrm>
            <a:off x="6291355" y="1353870"/>
            <a:ext cx="5273700" cy="881400"/>
          </a:xfrm>
          <a:prstGeom prst="rect">
            <a:avLst/>
          </a:prstGeom>
          <a:noFill/>
          <a:ln>
            <a:noFill/>
          </a:ln>
        </p:spPr>
        <p:txBody>
          <a:bodyPr spcFirstLastPara="1" wrap="square" lIns="92500" tIns="46250" rIns="92500" bIns="46250" anchor="ctr" anchorCtr="0">
            <a:noAutofit/>
          </a:bodyPr>
          <a:lstStyle>
            <a:lvl1pPr marL="457200" marR="0" lvl="0" indent="-228600" algn="l" rtl="0">
              <a:lnSpc>
                <a:spcPct val="100000"/>
              </a:lnSpc>
              <a:spcBef>
                <a:spcPts val="0"/>
              </a:spcBef>
              <a:spcAft>
                <a:spcPts val="0"/>
              </a:spcAft>
              <a:buClr>
                <a:schemeClr val="lt2"/>
              </a:buClr>
              <a:buSzPts val="3700"/>
              <a:buFont typeface="Noto Sans Symbols"/>
              <a:buNone/>
              <a:defRPr sz="3700" b="1" i="0" u="none" strike="noStrike" cap="none">
                <a:solidFill>
                  <a:srgbClr val="F16038"/>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g32cfbc5db25_0_473"/>
          <p:cNvSpPr txBox="1">
            <a:spLocks noGrp="1"/>
          </p:cNvSpPr>
          <p:nvPr>
            <p:ph type="sldNum" idx="12"/>
          </p:nvPr>
        </p:nvSpPr>
        <p:spPr>
          <a:xfrm>
            <a:off x="11407922" y="6624083"/>
            <a:ext cx="463200" cy="234000"/>
          </a:xfrm>
          <a:prstGeom prst="rect">
            <a:avLst/>
          </a:prstGeom>
          <a:noFill/>
          <a:ln>
            <a:noFill/>
          </a:ln>
        </p:spPr>
        <p:txBody>
          <a:bodyPr spcFirstLastPara="1" wrap="square" lIns="92500" tIns="46250" rIns="92500" bIns="4625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g32cfbc5db25_0_473"/>
          <p:cNvSpPr txBox="1">
            <a:spLocks noGrp="1"/>
          </p:cNvSpPr>
          <p:nvPr>
            <p:ph type="body" idx="4"/>
          </p:nvPr>
        </p:nvSpPr>
        <p:spPr>
          <a:xfrm>
            <a:off x="2" y="6624083"/>
            <a:ext cx="5928600" cy="234000"/>
          </a:xfrm>
          <a:prstGeom prst="rect">
            <a:avLst/>
          </a:prstGeom>
          <a:noFill/>
          <a:ln>
            <a:noFill/>
          </a:ln>
        </p:spPr>
        <p:txBody>
          <a:bodyPr spcFirstLastPara="1" wrap="square" lIns="92500" tIns="46250" rIns="92500" bIns="46250" anchor="b" anchorCtr="0">
            <a:noAutofit/>
          </a:bodyPr>
          <a:lstStyle>
            <a:lvl1pPr marL="457200" marR="0" lvl="0" indent="-228600" algn="l" rtl="0">
              <a:lnSpc>
                <a:spcPct val="100000"/>
              </a:lnSpc>
              <a:spcBef>
                <a:spcPts val="0"/>
              </a:spcBef>
              <a:spcAft>
                <a:spcPts val="0"/>
              </a:spcAft>
              <a:buClr>
                <a:schemeClr val="accent2"/>
              </a:buClr>
              <a:buSzPts val="1000"/>
              <a:buFont typeface="Noto Sans Symbols"/>
              <a:buNone/>
              <a:defRPr sz="1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 Column (Format A)">
  <p:cSld name="4 Column (Format A)">
    <p:spTree>
      <p:nvGrpSpPr>
        <p:cNvPr id="1" name="Shape 114"/>
        <p:cNvGrpSpPr/>
        <p:nvPr/>
      </p:nvGrpSpPr>
      <p:grpSpPr>
        <a:xfrm>
          <a:off x="0" y="0"/>
          <a:ext cx="0" cy="0"/>
          <a:chOff x="0" y="0"/>
          <a:chExt cx="0" cy="0"/>
        </a:xfrm>
      </p:grpSpPr>
      <p:sp>
        <p:nvSpPr>
          <p:cNvPr id="115" name="Google Shape;115;g32cfbc5db25_0_482"/>
          <p:cNvSpPr/>
          <p:nvPr/>
        </p:nvSpPr>
        <p:spPr>
          <a:xfrm>
            <a:off x="0" y="6017607"/>
            <a:ext cx="11887200" cy="5274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g32cfbc5db25_0_482" descr="A close up of a sign&#10;&#10;Description automatically generated"/>
          <p:cNvPicPr preferRelativeResize="0"/>
          <p:nvPr/>
        </p:nvPicPr>
        <p:blipFill rotWithShape="1">
          <a:blip r:embed="rId2">
            <a:alphaModFix/>
          </a:blip>
          <a:srcRect/>
          <a:stretch/>
        </p:blipFill>
        <p:spPr>
          <a:xfrm>
            <a:off x="5457416" y="6062943"/>
            <a:ext cx="972367" cy="398921"/>
          </a:xfrm>
          <a:prstGeom prst="rect">
            <a:avLst/>
          </a:prstGeom>
          <a:noFill/>
          <a:ln>
            <a:noFill/>
          </a:ln>
        </p:spPr>
      </p:pic>
      <p:sp>
        <p:nvSpPr>
          <p:cNvPr id="117" name="Google Shape;117;g32cfbc5db25_0_482"/>
          <p:cNvSpPr/>
          <p:nvPr/>
        </p:nvSpPr>
        <p:spPr>
          <a:xfrm>
            <a:off x="0" y="6502623"/>
            <a:ext cx="11887200" cy="123600"/>
          </a:xfrm>
          <a:prstGeom prst="rect">
            <a:avLst/>
          </a:prstGeom>
          <a:solidFill>
            <a:srgbClr val="F16038"/>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18" name="Google Shape;118;g32cfbc5db25_0_482"/>
          <p:cNvSpPr txBox="1">
            <a:spLocks noGrp="1"/>
          </p:cNvSpPr>
          <p:nvPr>
            <p:ph type="title"/>
          </p:nvPr>
        </p:nvSpPr>
        <p:spPr>
          <a:xfrm>
            <a:off x="412096" y="162466"/>
            <a:ext cx="110619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19" name="Google Shape;119;g32cfbc5db25_0_482"/>
          <p:cNvSpPr txBox="1">
            <a:spLocks noGrp="1"/>
          </p:cNvSpPr>
          <p:nvPr>
            <p:ph type="body" idx="1"/>
          </p:nvPr>
        </p:nvSpPr>
        <p:spPr>
          <a:xfrm>
            <a:off x="412095" y="2152362"/>
            <a:ext cx="2494800" cy="3644100"/>
          </a:xfrm>
          <a:prstGeom prst="rect">
            <a:avLst/>
          </a:prstGeom>
          <a:noFill/>
          <a:ln>
            <a:noFill/>
          </a:ln>
        </p:spPr>
        <p:txBody>
          <a:bodyPr spcFirstLastPara="1" wrap="square" lIns="79475" tIns="39725" rIns="79475" bIns="3972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0" name="Google Shape;120;g32cfbc5db25_0_482"/>
          <p:cNvSpPr txBox="1">
            <a:spLocks noGrp="1"/>
          </p:cNvSpPr>
          <p:nvPr>
            <p:ph type="body" idx="2"/>
          </p:nvPr>
        </p:nvSpPr>
        <p:spPr>
          <a:xfrm>
            <a:off x="6124305" y="2152362"/>
            <a:ext cx="2494800" cy="3644100"/>
          </a:xfrm>
          <a:prstGeom prst="rect">
            <a:avLst/>
          </a:prstGeom>
          <a:noFill/>
          <a:ln>
            <a:noFill/>
          </a:ln>
        </p:spPr>
        <p:txBody>
          <a:bodyPr spcFirstLastPara="1" wrap="square" lIns="79475" tIns="39725" rIns="79475" bIns="3972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Google Shape;121;g32cfbc5db25_0_482"/>
          <p:cNvSpPr txBox="1">
            <a:spLocks noGrp="1"/>
          </p:cNvSpPr>
          <p:nvPr>
            <p:ph type="body" idx="3"/>
          </p:nvPr>
        </p:nvSpPr>
        <p:spPr>
          <a:xfrm>
            <a:off x="8980409" y="2152362"/>
            <a:ext cx="2494800" cy="3644100"/>
          </a:xfrm>
          <a:prstGeom prst="rect">
            <a:avLst/>
          </a:prstGeom>
          <a:noFill/>
          <a:ln>
            <a:noFill/>
          </a:ln>
        </p:spPr>
        <p:txBody>
          <a:bodyPr spcFirstLastPara="1" wrap="square" lIns="79475" tIns="39725" rIns="79475" bIns="3972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2" name="Google Shape;122;g32cfbc5db25_0_482"/>
          <p:cNvSpPr txBox="1">
            <a:spLocks noGrp="1"/>
          </p:cNvSpPr>
          <p:nvPr>
            <p:ph type="body" idx="4"/>
          </p:nvPr>
        </p:nvSpPr>
        <p:spPr>
          <a:xfrm>
            <a:off x="3268200" y="2152362"/>
            <a:ext cx="2494800" cy="3644100"/>
          </a:xfrm>
          <a:prstGeom prst="rect">
            <a:avLst/>
          </a:prstGeom>
          <a:noFill/>
          <a:ln>
            <a:noFill/>
          </a:ln>
        </p:spPr>
        <p:txBody>
          <a:bodyPr spcFirstLastPara="1" wrap="square" lIns="79475" tIns="39725" rIns="79475" bIns="39725" anchor="t" anchorCtr="0">
            <a:noAutofit/>
          </a:bodyPr>
          <a:lstStyle>
            <a:lvl1pPr marL="457200" marR="0" lvl="0"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accent2"/>
              </a:buClr>
              <a:buSzPts val="1200"/>
              <a:buFont typeface="Noto Sans Symbols"/>
              <a:buChar char="▪"/>
              <a:defRPr sz="12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3" name="Google Shape;123;g32cfbc5db25_0_482"/>
          <p:cNvSpPr txBox="1">
            <a:spLocks noGrp="1"/>
          </p:cNvSpPr>
          <p:nvPr>
            <p:ph type="body" idx="5"/>
          </p:nvPr>
        </p:nvSpPr>
        <p:spPr>
          <a:xfrm>
            <a:off x="412093" y="1291962"/>
            <a:ext cx="2494800" cy="7815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accent2"/>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4" name="Google Shape;124;g32cfbc5db25_0_482"/>
          <p:cNvSpPr txBox="1">
            <a:spLocks noGrp="1"/>
          </p:cNvSpPr>
          <p:nvPr>
            <p:ph type="body" idx="6"/>
          </p:nvPr>
        </p:nvSpPr>
        <p:spPr>
          <a:xfrm>
            <a:off x="3268200" y="1291962"/>
            <a:ext cx="2494800" cy="7815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accent2"/>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5" name="Google Shape;125;g32cfbc5db25_0_482"/>
          <p:cNvSpPr txBox="1">
            <a:spLocks noGrp="1"/>
          </p:cNvSpPr>
          <p:nvPr>
            <p:ph type="body" idx="7"/>
          </p:nvPr>
        </p:nvSpPr>
        <p:spPr>
          <a:xfrm>
            <a:off x="6124305" y="1291962"/>
            <a:ext cx="2494800" cy="7815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accent2"/>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6" name="Google Shape;126;g32cfbc5db25_0_482"/>
          <p:cNvSpPr txBox="1">
            <a:spLocks noGrp="1"/>
          </p:cNvSpPr>
          <p:nvPr>
            <p:ph type="body" idx="8"/>
          </p:nvPr>
        </p:nvSpPr>
        <p:spPr>
          <a:xfrm>
            <a:off x="8979424" y="1291962"/>
            <a:ext cx="2494800" cy="7815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accent2"/>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7" name="Google Shape;127;g32cfbc5db25_0_482"/>
          <p:cNvSpPr txBox="1">
            <a:spLocks noGrp="1"/>
          </p:cNvSpPr>
          <p:nvPr>
            <p:ph type="sldNum" idx="12"/>
          </p:nvPr>
        </p:nvSpPr>
        <p:spPr>
          <a:xfrm>
            <a:off x="11407923" y="6624084"/>
            <a:ext cx="463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128"/>
        <p:cNvGrpSpPr/>
        <p:nvPr/>
      </p:nvGrpSpPr>
      <p:grpSpPr>
        <a:xfrm>
          <a:off x="0" y="0"/>
          <a:ext cx="0" cy="0"/>
          <a:chOff x="0" y="0"/>
          <a:chExt cx="0" cy="0"/>
        </a:xfrm>
      </p:grpSpPr>
      <p:sp>
        <p:nvSpPr>
          <p:cNvPr id="129" name="Google Shape;129;g32cfbc5db25_0_496"/>
          <p:cNvSpPr/>
          <p:nvPr/>
        </p:nvSpPr>
        <p:spPr>
          <a:xfrm>
            <a:off x="0" y="755373"/>
            <a:ext cx="11887200" cy="160500"/>
          </a:xfrm>
          <a:prstGeom prst="rect">
            <a:avLst/>
          </a:prstGeom>
          <a:solidFill>
            <a:schemeClr val="accent2">
              <a:alpha val="71764"/>
            </a:schemeClr>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g32cfbc5db25_0_496"/>
          <p:cNvSpPr txBox="1">
            <a:spLocks noGrp="1"/>
          </p:cNvSpPr>
          <p:nvPr>
            <p:ph type="body" idx="1"/>
          </p:nvPr>
        </p:nvSpPr>
        <p:spPr>
          <a:xfrm>
            <a:off x="2074048" y="1298221"/>
            <a:ext cx="4519200" cy="48045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1" name="Google Shape;131;g32cfbc5db25_0_496"/>
          <p:cNvSpPr txBox="1">
            <a:spLocks noGrp="1"/>
          </p:cNvSpPr>
          <p:nvPr>
            <p:ph type="body" idx="2"/>
          </p:nvPr>
        </p:nvSpPr>
        <p:spPr>
          <a:xfrm>
            <a:off x="7029352" y="1298221"/>
            <a:ext cx="4519200" cy="48045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2" name="Google Shape;132;g32cfbc5db25_0_496"/>
          <p:cNvSpPr/>
          <p:nvPr/>
        </p:nvSpPr>
        <p:spPr>
          <a:xfrm>
            <a:off x="235083" y="0"/>
            <a:ext cx="1543500" cy="68580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3" name="Google Shape;133;g32cfbc5db25_0_496" descr="A close up of a sign&#10;&#10;Description automatically generated"/>
          <p:cNvPicPr preferRelativeResize="0"/>
          <p:nvPr/>
        </p:nvPicPr>
        <p:blipFill rotWithShape="1">
          <a:blip r:embed="rId2">
            <a:alphaModFix/>
          </a:blip>
          <a:srcRect/>
          <a:stretch/>
        </p:blipFill>
        <p:spPr>
          <a:xfrm>
            <a:off x="516631" y="208291"/>
            <a:ext cx="972367" cy="398921"/>
          </a:xfrm>
          <a:prstGeom prst="rect">
            <a:avLst/>
          </a:prstGeom>
          <a:noFill/>
          <a:ln>
            <a:noFill/>
          </a:ln>
        </p:spPr>
      </p:pic>
      <p:sp>
        <p:nvSpPr>
          <p:cNvPr id="134" name="Google Shape;134;g32cfbc5db25_0_496"/>
          <p:cNvSpPr txBox="1">
            <a:spLocks noGrp="1"/>
          </p:cNvSpPr>
          <p:nvPr>
            <p:ph type="sldNum" idx="12"/>
          </p:nvPr>
        </p:nvSpPr>
        <p:spPr>
          <a:xfrm>
            <a:off x="11407923" y="6624084"/>
            <a:ext cx="463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32cfbc5db25_0_496"/>
          <p:cNvSpPr txBox="1">
            <a:spLocks noGrp="1"/>
          </p:cNvSpPr>
          <p:nvPr>
            <p:ph type="title"/>
          </p:nvPr>
        </p:nvSpPr>
        <p:spPr>
          <a:xfrm>
            <a:off x="2074047" y="153648"/>
            <a:ext cx="9474600" cy="542400"/>
          </a:xfrm>
          <a:prstGeom prst="rect">
            <a:avLst/>
          </a:prstGeom>
          <a:noFill/>
          <a:ln>
            <a:noFill/>
          </a:ln>
        </p:spPr>
        <p:txBody>
          <a:bodyPr spcFirstLastPara="1" wrap="square" lIns="79475" tIns="39725" rIns="79475" bIns="39725" anchor="ctr" anchorCtr="0">
            <a:noAutofit/>
          </a:bodyPr>
          <a:lstStyle>
            <a:lvl1pPr lvl="0" algn="l">
              <a:lnSpc>
                <a:spcPct val="90000"/>
              </a:lnSpc>
              <a:spcBef>
                <a:spcPts val="0"/>
              </a:spcBef>
              <a:spcAft>
                <a:spcPts val="0"/>
              </a:spcAft>
              <a:buClr>
                <a:srgbClr val="0D6CB9"/>
              </a:buClr>
              <a:buSzPts val="3900"/>
              <a:buFont typeface="Calibri"/>
              <a:buNone/>
              <a:defRPr sz="3900">
                <a:solidFill>
                  <a:srgbClr val="0D6CB9"/>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136"/>
        <p:cNvGrpSpPr/>
        <p:nvPr/>
      </p:nvGrpSpPr>
      <p:grpSpPr>
        <a:xfrm>
          <a:off x="0" y="0"/>
          <a:ext cx="0" cy="0"/>
          <a:chOff x="0" y="0"/>
          <a:chExt cx="0" cy="0"/>
        </a:xfrm>
      </p:grpSpPr>
      <p:sp>
        <p:nvSpPr>
          <p:cNvPr id="137" name="Google Shape;137;g32cfbc5db25_0_504"/>
          <p:cNvSpPr txBox="1">
            <a:spLocks noGrp="1"/>
          </p:cNvSpPr>
          <p:nvPr>
            <p:ph type="title"/>
          </p:nvPr>
        </p:nvSpPr>
        <p:spPr>
          <a:xfrm>
            <a:off x="1783081" y="185129"/>
            <a:ext cx="96912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8" name="Google Shape;138;g32cfbc5db25_0_504"/>
          <p:cNvSpPr txBox="1">
            <a:spLocks noGrp="1"/>
          </p:cNvSpPr>
          <p:nvPr>
            <p:ph type="body" idx="1"/>
          </p:nvPr>
        </p:nvSpPr>
        <p:spPr>
          <a:xfrm>
            <a:off x="427940" y="1310989"/>
            <a:ext cx="11046300" cy="51003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9" name="Google Shape;139;g32cfbc5db25_0_504"/>
          <p:cNvSpPr txBox="1">
            <a:spLocks noGrp="1"/>
          </p:cNvSpPr>
          <p:nvPr>
            <p:ph type="sldNum" idx="12"/>
          </p:nvPr>
        </p:nvSpPr>
        <p:spPr>
          <a:xfrm>
            <a:off x="11407924" y="6624085"/>
            <a:ext cx="463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g32cfbc5db25_0_504"/>
          <p:cNvSpPr txBox="1">
            <a:spLocks noGrp="1"/>
          </p:cNvSpPr>
          <p:nvPr>
            <p:ph type="body" idx="2"/>
          </p:nvPr>
        </p:nvSpPr>
        <p:spPr>
          <a:xfrm>
            <a:off x="1" y="6624085"/>
            <a:ext cx="11388600" cy="2340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141" name="Google Shape;141;g32cfbc5db25_0_504"/>
          <p:cNvPicPr preferRelativeResize="0"/>
          <p:nvPr/>
        </p:nvPicPr>
        <p:blipFill rotWithShape="1">
          <a:blip r:embed="rId2">
            <a:alphaModFix/>
          </a:blip>
          <a:srcRect/>
          <a:stretch/>
        </p:blipFill>
        <p:spPr>
          <a:xfrm>
            <a:off x="237741" y="287866"/>
            <a:ext cx="1357126" cy="69596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42"/>
        <p:cNvGrpSpPr/>
        <p:nvPr/>
      </p:nvGrpSpPr>
      <p:grpSpPr>
        <a:xfrm>
          <a:off x="0" y="0"/>
          <a:ext cx="0" cy="0"/>
          <a:chOff x="0" y="0"/>
          <a:chExt cx="0" cy="0"/>
        </a:xfrm>
      </p:grpSpPr>
      <p:sp>
        <p:nvSpPr>
          <p:cNvPr id="143" name="Google Shape;143;g32cfbc5db25_0_510"/>
          <p:cNvSpPr/>
          <p:nvPr/>
        </p:nvSpPr>
        <p:spPr>
          <a:xfrm>
            <a:off x="0" y="6017607"/>
            <a:ext cx="11887200" cy="5274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4" name="Google Shape;144;g32cfbc5db25_0_510" descr="A close up of a sign&#10;&#10;Description automatically generated"/>
          <p:cNvPicPr preferRelativeResize="0"/>
          <p:nvPr/>
        </p:nvPicPr>
        <p:blipFill rotWithShape="1">
          <a:blip r:embed="rId2">
            <a:alphaModFix/>
          </a:blip>
          <a:srcRect/>
          <a:stretch/>
        </p:blipFill>
        <p:spPr>
          <a:xfrm>
            <a:off x="5457416" y="6062943"/>
            <a:ext cx="972367" cy="398921"/>
          </a:xfrm>
          <a:prstGeom prst="rect">
            <a:avLst/>
          </a:prstGeom>
          <a:noFill/>
          <a:ln>
            <a:noFill/>
          </a:ln>
        </p:spPr>
      </p:pic>
      <p:sp>
        <p:nvSpPr>
          <p:cNvPr id="145" name="Google Shape;145;g32cfbc5db25_0_510"/>
          <p:cNvSpPr txBox="1">
            <a:spLocks noGrp="1"/>
          </p:cNvSpPr>
          <p:nvPr>
            <p:ph type="title"/>
          </p:nvPr>
        </p:nvSpPr>
        <p:spPr>
          <a:xfrm>
            <a:off x="415444" y="153230"/>
            <a:ext cx="110586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6" name="Google Shape;146;g32cfbc5db25_0_510"/>
          <p:cNvSpPr/>
          <p:nvPr/>
        </p:nvSpPr>
        <p:spPr>
          <a:xfrm>
            <a:off x="0" y="6502623"/>
            <a:ext cx="11887200" cy="123600"/>
          </a:xfrm>
          <a:prstGeom prst="rect">
            <a:avLst/>
          </a:prstGeom>
          <a:solidFill>
            <a:srgbClr val="F16038"/>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47" name="Google Shape;147;g32cfbc5db25_0_510"/>
          <p:cNvSpPr/>
          <p:nvPr/>
        </p:nvSpPr>
        <p:spPr>
          <a:xfrm>
            <a:off x="430776" y="1226740"/>
            <a:ext cx="11079600" cy="927300"/>
          </a:xfrm>
          <a:prstGeom prst="roundRect">
            <a:avLst>
              <a:gd name="adj" fmla="val 10000"/>
            </a:avLst>
          </a:prstGeom>
          <a:solidFill>
            <a:srgbClr val="FAD1CC"/>
          </a:solidFill>
          <a:ln>
            <a:noFill/>
          </a:ln>
        </p:spPr>
        <p:txBody>
          <a:bodyPr spcFirstLastPara="1" wrap="square" lIns="79475" tIns="79475" rIns="79475" bIns="79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32cfbc5db25_0_510"/>
          <p:cNvSpPr/>
          <p:nvPr/>
        </p:nvSpPr>
        <p:spPr>
          <a:xfrm>
            <a:off x="430776" y="2385824"/>
            <a:ext cx="11079600" cy="927300"/>
          </a:xfrm>
          <a:prstGeom prst="roundRect">
            <a:avLst>
              <a:gd name="adj" fmla="val 10000"/>
            </a:avLst>
          </a:prstGeom>
          <a:solidFill>
            <a:srgbClr val="FAD1CC"/>
          </a:solidFill>
          <a:ln>
            <a:noFill/>
          </a:ln>
        </p:spPr>
        <p:txBody>
          <a:bodyPr spcFirstLastPara="1" wrap="square" lIns="79475" tIns="79475" rIns="79475" bIns="79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32cfbc5db25_0_510"/>
          <p:cNvSpPr/>
          <p:nvPr/>
        </p:nvSpPr>
        <p:spPr>
          <a:xfrm>
            <a:off x="430776" y="3544908"/>
            <a:ext cx="11079600" cy="927300"/>
          </a:xfrm>
          <a:prstGeom prst="roundRect">
            <a:avLst>
              <a:gd name="adj" fmla="val 10000"/>
            </a:avLst>
          </a:prstGeom>
          <a:solidFill>
            <a:srgbClr val="FAD1CC"/>
          </a:solidFill>
          <a:ln>
            <a:noFill/>
          </a:ln>
        </p:spPr>
        <p:txBody>
          <a:bodyPr spcFirstLastPara="1" wrap="square" lIns="79475" tIns="79475" rIns="79475" bIns="79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32cfbc5db25_0_510"/>
          <p:cNvSpPr/>
          <p:nvPr/>
        </p:nvSpPr>
        <p:spPr>
          <a:xfrm>
            <a:off x="430776" y="4703993"/>
            <a:ext cx="11079600" cy="927300"/>
          </a:xfrm>
          <a:prstGeom prst="roundRect">
            <a:avLst>
              <a:gd name="adj" fmla="val 10000"/>
            </a:avLst>
          </a:prstGeom>
          <a:solidFill>
            <a:srgbClr val="FAD1CC"/>
          </a:solidFill>
          <a:ln>
            <a:noFill/>
          </a:ln>
        </p:spPr>
        <p:txBody>
          <a:bodyPr spcFirstLastPara="1" wrap="square" lIns="79475" tIns="79475" rIns="79475" bIns="79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32cfbc5db25_0_510"/>
          <p:cNvSpPr txBox="1">
            <a:spLocks noGrp="1"/>
          </p:cNvSpPr>
          <p:nvPr>
            <p:ph type="body" idx="1"/>
          </p:nvPr>
        </p:nvSpPr>
        <p:spPr>
          <a:xfrm>
            <a:off x="1346313" y="1378430"/>
            <a:ext cx="9870000" cy="6240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rgbClr val="000000"/>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2" name="Google Shape;152;g32cfbc5db25_0_510"/>
          <p:cNvSpPr txBox="1">
            <a:spLocks noGrp="1"/>
          </p:cNvSpPr>
          <p:nvPr>
            <p:ph type="body" idx="2"/>
          </p:nvPr>
        </p:nvSpPr>
        <p:spPr>
          <a:xfrm>
            <a:off x="1346313" y="2537514"/>
            <a:ext cx="9870000" cy="6240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rgbClr val="000000"/>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3" name="Google Shape;153;g32cfbc5db25_0_510"/>
          <p:cNvSpPr txBox="1">
            <a:spLocks noGrp="1"/>
          </p:cNvSpPr>
          <p:nvPr>
            <p:ph type="body" idx="3"/>
          </p:nvPr>
        </p:nvSpPr>
        <p:spPr>
          <a:xfrm>
            <a:off x="1346313" y="3696597"/>
            <a:ext cx="9870000" cy="6240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rgbClr val="000000"/>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4" name="Google Shape;154;g32cfbc5db25_0_510"/>
          <p:cNvSpPr txBox="1">
            <a:spLocks noGrp="1"/>
          </p:cNvSpPr>
          <p:nvPr>
            <p:ph type="body" idx="4"/>
          </p:nvPr>
        </p:nvSpPr>
        <p:spPr>
          <a:xfrm>
            <a:off x="1346313" y="4855683"/>
            <a:ext cx="9870000" cy="6240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rgbClr val="000000"/>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5" name="Google Shape;155;g32cfbc5db25_0_510"/>
          <p:cNvSpPr txBox="1">
            <a:spLocks noGrp="1"/>
          </p:cNvSpPr>
          <p:nvPr>
            <p:ph type="sldNum" idx="12"/>
          </p:nvPr>
        </p:nvSpPr>
        <p:spPr>
          <a:xfrm>
            <a:off x="11407923" y="6624084"/>
            <a:ext cx="463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g32cfbc5db25_0_510"/>
          <p:cNvSpPr txBox="1">
            <a:spLocks noGrp="1"/>
          </p:cNvSpPr>
          <p:nvPr>
            <p:ph type="body" idx="5"/>
          </p:nvPr>
        </p:nvSpPr>
        <p:spPr>
          <a:xfrm>
            <a:off x="0" y="6624084"/>
            <a:ext cx="11388600" cy="2340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157"/>
        <p:cNvGrpSpPr/>
        <p:nvPr/>
      </p:nvGrpSpPr>
      <p:grpSpPr>
        <a:xfrm>
          <a:off x="0" y="0"/>
          <a:ext cx="0" cy="0"/>
          <a:chOff x="0" y="0"/>
          <a:chExt cx="0" cy="0"/>
        </a:xfrm>
      </p:grpSpPr>
      <p:sp>
        <p:nvSpPr>
          <p:cNvPr id="158" name="Google Shape;158;g32cfbc5db25_0_467"/>
          <p:cNvSpPr txBox="1">
            <a:spLocks noGrp="1"/>
          </p:cNvSpPr>
          <p:nvPr>
            <p:ph type="title"/>
          </p:nvPr>
        </p:nvSpPr>
        <p:spPr>
          <a:xfrm>
            <a:off x="1783080" y="185130"/>
            <a:ext cx="9691200" cy="962400"/>
          </a:xfrm>
          <a:prstGeom prst="rect">
            <a:avLst/>
          </a:prstGeom>
          <a:noFill/>
          <a:ln>
            <a:noFill/>
          </a:ln>
        </p:spPr>
        <p:txBody>
          <a:bodyPr spcFirstLastPara="1" wrap="square" lIns="92500" tIns="46250" rIns="92500" bIns="46250" anchor="ctr" anchorCtr="0">
            <a:normAutofit/>
          </a:bodyPr>
          <a:lstStyle>
            <a:lvl1pPr lvl="0" algn="l">
              <a:lnSpc>
                <a:spcPct val="90000"/>
              </a:lnSpc>
              <a:spcBef>
                <a:spcPts val="0"/>
              </a:spcBef>
              <a:spcAft>
                <a:spcPts val="0"/>
              </a:spcAft>
              <a:buClr>
                <a:schemeClr val="accent1"/>
              </a:buClr>
              <a:buSzPts val="2600"/>
              <a:buFont typeface="Calibri"/>
              <a:buNone/>
              <a:defRPr sz="26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59" name="Google Shape;159;g32cfbc5db25_0_467"/>
          <p:cNvSpPr txBox="1">
            <a:spLocks noGrp="1"/>
          </p:cNvSpPr>
          <p:nvPr>
            <p:ph type="body" idx="1"/>
          </p:nvPr>
        </p:nvSpPr>
        <p:spPr>
          <a:xfrm>
            <a:off x="427939" y="1310989"/>
            <a:ext cx="11046300" cy="5100300"/>
          </a:xfrm>
          <a:prstGeom prst="rect">
            <a:avLst/>
          </a:prstGeom>
          <a:noFill/>
          <a:ln>
            <a:noFill/>
          </a:ln>
        </p:spPr>
        <p:txBody>
          <a:bodyPr spcFirstLastPara="1" wrap="square" lIns="92500" tIns="46250" rIns="92500" bIns="46250" anchor="t" anchorCtr="0">
            <a:noAutofit/>
          </a:bodyPr>
          <a:lstStyle>
            <a:lvl1pPr marL="457200" marR="0" lvl="0"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g32cfbc5db25_0_467"/>
          <p:cNvSpPr txBox="1">
            <a:spLocks noGrp="1"/>
          </p:cNvSpPr>
          <p:nvPr>
            <p:ph type="sldNum" idx="12"/>
          </p:nvPr>
        </p:nvSpPr>
        <p:spPr>
          <a:xfrm>
            <a:off x="11407922" y="6624084"/>
            <a:ext cx="463200" cy="234000"/>
          </a:xfrm>
          <a:prstGeom prst="rect">
            <a:avLst/>
          </a:prstGeom>
          <a:noFill/>
          <a:ln>
            <a:noFill/>
          </a:ln>
        </p:spPr>
        <p:txBody>
          <a:bodyPr spcFirstLastPara="1" wrap="square" lIns="92500" tIns="46250" rIns="92500" bIns="4625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g32cfbc5db25_0_467"/>
          <p:cNvSpPr txBox="1">
            <a:spLocks noGrp="1"/>
          </p:cNvSpPr>
          <p:nvPr>
            <p:ph type="body" idx="2"/>
          </p:nvPr>
        </p:nvSpPr>
        <p:spPr>
          <a:xfrm>
            <a:off x="0" y="6624084"/>
            <a:ext cx="11388600" cy="234000"/>
          </a:xfrm>
          <a:prstGeom prst="rect">
            <a:avLst/>
          </a:prstGeom>
          <a:noFill/>
          <a:ln>
            <a:noFill/>
          </a:ln>
        </p:spPr>
        <p:txBody>
          <a:bodyPr spcFirstLastPara="1" wrap="square" lIns="92500" tIns="46250" rIns="92500" bIns="46250" anchor="b" anchorCtr="0">
            <a:noAutofit/>
          </a:bodyPr>
          <a:lstStyle>
            <a:lvl1pPr marL="457200" marR="0" lvl="0" indent="-228600" algn="l" rtl="0">
              <a:lnSpc>
                <a:spcPct val="100000"/>
              </a:lnSpc>
              <a:spcBef>
                <a:spcPts val="0"/>
              </a:spcBef>
              <a:spcAft>
                <a:spcPts val="0"/>
              </a:spcAft>
              <a:buClr>
                <a:schemeClr val="accent2"/>
              </a:buClr>
              <a:buSzPts val="700"/>
              <a:buFont typeface="Noto Sans Symbols"/>
              <a:buNone/>
              <a:defRPr sz="700" b="0" i="0" u="none" strike="noStrike" cap="none">
                <a:solidFill>
                  <a:schemeClr val="dk1"/>
                </a:solidFill>
                <a:latin typeface="Calibri"/>
                <a:ea typeface="Calibri"/>
                <a:cs typeface="Calibri"/>
                <a:sym typeface="Calibri"/>
              </a:defRPr>
            </a:lvl1pPr>
            <a:lvl2pPr marL="914400" marR="0" lvl="1" indent="-336550" algn="l" rtl="0">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2pPr>
            <a:lvl3pPr marL="1371600" marR="0" lvl="2" indent="-336550" algn="l" rtl="0">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2" name="Google Shape;162;g32cfbc5db25_0_467"/>
          <p:cNvPicPr preferRelativeResize="0"/>
          <p:nvPr/>
        </p:nvPicPr>
        <p:blipFill rotWithShape="1">
          <a:blip r:embed="rId2">
            <a:alphaModFix/>
          </a:blip>
          <a:srcRect/>
          <a:stretch/>
        </p:blipFill>
        <p:spPr>
          <a:xfrm>
            <a:off x="237743" y="287865"/>
            <a:ext cx="960900" cy="4804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 Column (Format B)">
  <p:cSld name="1 Column (Format B) 2">
    <p:spTree>
      <p:nvGrpSpPr>
        <p:cNvPr id="1" name="Shape 163"/>
        <p:cNvGrpSpPr/>
        <p:nvPr/>
      </p:nvGrpSpPr>
      <p:grpSpPr>
        <a:xfrm>
          <a:off x="0" y="0"/>
          <a:ext cx="0" cy="0"/>
          <a:chOff x="0" y="0"/>
          <a:chExt cx="0" cy="0"/>
        </a:xfrm>
      </p:grpSpPr>
      <p:sp>
        <p:nvSpPr>
          <p:cNvPr id="164" name="Google Shape;164;g32cfbc5db25_0_536"/>
          <p:cNvSpPr txBox="1">
            <a:spLocks noGrp="1"/>
          </p:cNvSpPr>
          <p:nvPr>
            <p:ph type="title"/>
          </p:nvPr>
        </p:nvSpPr>
        <p:spPr>
          <a:xfrm>
            <a:off x="1783080" y="185130"/>
            <a:ext cx="96912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5" name="Google Shape;165;g32cfbc5db25_0_536"/>
          <p:cNvSpPr txBox="1">
            <a:spLocks noGrp="1"/>
          </p:cNvSpPr>
          <p:nvPr>
            <p:ph type="sldNum" idx="12"/>
          </p:nvPr>
        </p:nvSpPr>
        <p:spPr>
          <a:xfrm>
            <a:off x="11407923" y="6624084"/>
            <a:ext cx="463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6" name="Google Shape;166;g32cfbc5db25_0_536"/>
          <p:cNvPicPr preferRelativeResize="0"/>
          <p:nvPr/>
        </p:nvPicPr>
        <p:blipFill rotWithShape="1">
          <a:blip r:embed="rId2">
            <a:alphaModFix/>
          </a:blip>
          <a:srcRect/>
          <a:stretch/>
        </p:blipFill>
        <p:spPr>
          <a:xfrm>
            <a:off x="237742" y="287865"/>
            <a:ext cx="1357124" cy="695962"/>
          </a:xfrm>
          <a:prstGeom prst="rect">
            <a:avLst/>
          </a:prstGeom>
          <a:noFill/>
          <a:ln>
            <a:noFill/>
          </a:ln>
        </p:spPr>
      </p:pic>
      <p:sp>
        <p:nvSpPr>
          <p:cNvPr id="167" name="Google Shape;167;g32cfbc5db25_0_536"/>
          <p:cNvSpPr txBox="1">
            <a:spLocks noGrp="1"/>
          </p:cNvSpPr>
          <p:nvPr>
            <p:ph type="body" idx="1"/>
          </p:nvPr>
        </p:nvSpPr>
        <p:spPr>
          <a:xfrm>
            <a:off x="427939" y="1438586"/>
            <a:ext cx="11046300" cy="44967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168"/>
        <p:cNvGrpSpPr/>
        <p:nvPr/>
      </p:nvGrpSpPr>
      <p:grpSpPr>
        <a:xfrm>
          <a:off x="0" y="0"/>
          <a:ext cx="0" cy="0"/>
          <a:chOff x="0" y="0"/>
          <a:chExt cx="0" cy="0"/>
        </a:xfrm>
      </p:grpSpPr>
      <p:sp>
        <p:nvSpPr>
          <p:cNvPr id="169" name="Google Shape;169;g32cfbc5db25_0_9"/>
          <p:cNvSpPr/>
          <p:nvPr/>
        </p:nvSpPr>
        <p:spPr>
          <a:xfrm>
            <a:off x="0" y="6017606"/>
            <a:ext cx="118872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32cfbc5db25_0_9"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171" name="Google Shape;171;g32cfbc5db25_0_9"/>
          <p:cNvSpPr/>
          <p:nvPr/>
        </p:nvSpPr>
        <p:spPr>
          <a:xfrm>
            <a:off x="0" y="6502622"/>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72" name="Google Shape;172;g32cfbc5db25_0_9"/>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g32cfbc5db25_0_9" descr="A blue and black logo&#10;&#10;Description automatically generated"/>
          <p:cNvPicPr preferRelativeResize="0"/>
          <p:nvPr/>
        </p:nvPicPr>
        <p:blipFill rotWithShape="1">
          <a:blip r:embed="rId3">
            <a:alphaModFix/>
          </a:blip>
          <a:srcRect/>
          <a:stretch/>
        </p:blipFill>
        <p:spPr>
          <a:xfrm>
            <a:off x="2380192" y="1201863"/>
            <a:ext cx="7126814" cy="28994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18"/>
        <p:cNvGrpSpPr/>
        <p:nvPr/>
      </p:nvGrpSpPr>
      <p:grpSpPr>
        <a:xfrm>
          <a:off x="0" y="0"/>
          <a:ext cx="0" cy="0"/>
          <a:chOff x="0" y="0"/>
          <a:chExt cx="0" cy="0"/>
        </a:xfrm>
      </p:grpSpPr>
      <p:sp>
        <p:nvSpPr>
          <p:cNvPr id="19" name="Google Shape;19;g32cfbc5db25_0_178"/>
          <p:cNvSpPr txBox="1">
            <a:spLocks noGrp="1"/>
          </p:cNvSpPr>
          <p:nvPr>
            <p:ph type="body" idx="1"/>
          </p:nvPr>
        </p:nvSpPr>
        <p:spPr>
          <a:xfrm>
            <a:off x="427939" y="1576815"/>
            <a:ext cx="11046300" cy="449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g32cfbc5db25_0_178"/>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g32cfbc5db25_0_178"/>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22" name="Google Shape;22;g32cfbc5db25_0_178"/>
          <p:cNvSpPr txBox="1">
            <a:spLocks noGrp="1"/>
          </p:cNvSpPr>
          <p:nvPr>
            <p:ph type="title"/>
          </p:nvPr>
        </p:nvSpPr>
        <p:spPr>
          <a:xfrm>
            <a:off x="1783079" y="194694"/>
            <a:ext cx="83961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32cfbc5db25_0_178"/>
          <p:cNvSpPr txBox="1">
            <a:spLocks noGrp="1"/>
          </p:cNvSpPr>
          <p:nvPr>
            <p:ph type="body" idx="2"/>
          </p:nvPr>
        </p:nvSpPr>
        <p:spPr>
          <a:xfrm>
            <a:off x="1783079" y="762921"/>
            <a:ext cx="83961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Google Shape;24;g32cfbc5db25_0_178"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174"/>
        <p:cNvGrpSpPr/>
        <p:nvPr/>
      </p:nvGrpSpPr>
      <p:grpSpPr>
        <a:xfrm>
          <a:off x="0" y="0"/>
          <a:ext cx="0" cy="0"/>
          <a:chOff x="0" y="0"/>
          <a:chExt cx="0" cy="0"/>
        </a:xfrm>
      </p:grpSpPr>
      <p:sp>
        <p:nvSpPr>
          <p:cNvPr id="175" name="Google Shape;175;g32cfbc5db25_0_15"/>
          <p:cNvSpPr txBox="1">
            <a:spLocks noGrp="1"/>
          </p:cNvSpPr>
          <p:nvPr>
            <p:ph type="body" idx="1"/>
          </p:nvPr>
        </p:nvSpPr>
        <p:spPr>
          <a:xfrm>
            <a:off x="412095"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g32cfbc5db25_0_15"/>
          <p:cNvSpPr/>
          <p:nvPr/>
        </p:nvSpPr>
        <p:spPr>
          <a:xfrm>
            <a:off x="412094" y="1513560"/>
            <a:ext cx="2382600" cy="600300"/>
          </a:xfrm>
          <a:prstGeom prst="homePlate">
            <a:avLst>
              <a:gd name="adj" fmla="val 50000"/>
            </a:avLst>
          </a:prstGeom>
          <a:solidFill>
            <a:srgbClr val="FCD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77" name="Google Shape;177;g32cfbc5db25_0_15"/>
          <p:cNvSpPr/>
          <p:nvPr/>
        </p:nvSpPr>
        <p:spPr>
          <a:xfrm>
            <a:off x="2623534" y="1513560"/>
            <a:ext cx="2382600" cy="6003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8" name="Google Shape;178;g32cfbc5db25_0_15"/>
          <p:cNvSpPr/>
          <p:nvPr/>
        </p:nvSpPr>
        <p:spPr>
          <a:xfrm>
            <a:off x="7046415" y="1513560"/>
            <a:ext cx="2382600" cy="600300"/>
          </a:xfrm>
          <a:prstGeom prst="chevron">
            <a:avLst>
              <a:gd name="adj" fmla="val 50000"/>
            </a:avLst>
          </a:prstGeom>
          <a:solidFill>
            <a:srgbClr val="3D98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9" name="Google Shape;179;g32cfbc5db25_0_15"/>
          <p:cNvSpPr/>
          <p:nvPr/>
        </p:nvSpPr>
        <p:spPr>
          <a:xfrm>
            <a:off x="9257856" y="1513560"/>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80" name="Google Shape;180;g32cfbc5db25_0_15"/>
          <p:cNvSpPr txBox="1">
            <a:spLocks noGrp="1"/>
          </p:cNvSpPr>
          <p:nvPr>
            <p:ph type="body" idx="2"/>
          </p:nvPr>
        </p:nvSpPr>
        <p:spPr>
          <a:xfrm>
            <a:off x="2623536"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g32cfbc5db25_0_15"/>
          <p:cNvSpPr txBox="1">
            <a:spLocks noGrp="1"/>
          </p:cNvSpPr>
          <p:nvPr>
            <p:ph type="body" idx="3"/>
          </p:nvPr>
        </p:nvSpPr>
        <p:spPr>
          <a:xfrm>
            <a:off x="7046417"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g32cfbc5db25_0_15"/>
          <p:cNvSpPr txBox="1">
            <a:spLocks noGrp="1"/>
          </p:cNvSpPr>
          <p:nvPr>
            <p:ph type="body" idx="4"/>
          </p:nvPr>
        </p:nvSpPr>
        <p:spPr>
          <a:xfrm>
            <a:off x="9257856"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g32cfbc5db25_0_15"/>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g32cfbc5db25_0_15"/>
          <p:cNvSpPr txBox="1">
            <a:spLocks noGrp="1"/>
          </p:cNvSpPr>
          <p:nvPr>
            <p:ph type="body" idx="5"/>
          </p:nvPr>
        </p:nvSpPr>
        <p:spPr>
          <a:xfrm>
            <a:off x="573020" y="1520138"/>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g32cfbc5db25_0_15"/>
          <p:cNvSpPr txBox="1">
            <a:spLocks noGrp="1"/>
          </p:cNvSpPr>
          <p:nvPr>
            <p:ph type="body" idx="6"/>
          </p:nvPr>
        </p:nvSpPr>
        <p:spPr>
          <a:xfrm>
            <a:off x="2916749" y="1520138"/>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g32cfbc5db25_0_15"/>
          <p:cNvSpPr txBox="1">
            <a:spLocks noGrp="1"/>
          </p:cNvSpPr>
          <p:nvPr>
            <p:ph type="body" idx="7"/>
          </p:nvPr>
        </p:nvSpPr>
        <p:spPr>
          <a:xfrm>
            <a:off x="7336268" y="1520138"/>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g32cfbc5db25_0_15"/>
          <p:cNvSpPr txBox="1">
            <a:spLocks noGrp="1"/>
          </p:cNvSpPr>
          <p:nvPr>
            <p:ph type="body" idx="8"/>
          </p:nvPr>
        </p:nvSpPr>
        <p:spPr>
          <a:xfrm>
            <a:off x="9563211" y="1520138"/>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g32cfbc5db25_0_15"/>
          <p:cNvSpPr/>
          <p:nvPr/>
        </p:nvSpPr>
        <p:spPr>
          <a:xfrm>
            <a:off x="4834974" y="1520138"/>
            <a:ext cx="2382600" cy="600300"/>
          </a:xfrm>
          <a:prstGeom prst="chevron">
            <a:avLst>
              <a:gd name="adj" fmla="val 50000"/>
            </a:avLst>
          </a:prstGeom>
          <a:solidFill>
            <a:srgbClr val="CDE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89" name="Google Shape;189;g32cfbc5db25_0_15"/>
          <p:cNvSpPr txBox="1">
            <a:spLocks noGrp="1"/>
          </p:cNvSpPr>
          <p:nvPr>
            <p:ph type="body" idx="9"/>
          </p:nvPr>
        </p:nvSpPr>
        <p:spPr>
          <a:xfrm>
            <a:off x="4834976" y="2184298"/>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g32cfbc5db25_0_15"/>
          <p:cNvSpPr txBox="1">
            <a:spLocks noGrp="1"/>
          </p:cNvSpPr>
          <p:nvPr>
            <p:ph type="body" idx="13"/>
          </p:nvPr>
        </p:nvSpPr>
        <p:spPr>
          <a:xfrm>
            <a:off x="5123458" y="1526716"/>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1" name="Google Shape;191;g32cfbc5db25_0_15"/>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192" name="Google Shape;192;g32cfbc5db25_0_15"/>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3" name="Google Shape;193;g32cfbc5db25_0_1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194"/>
        <p:cNvGrpSpPr/>
        <p:nvPr/>
      </p:nvGrpSpPr>
      <p:grpSpPr>
        <a:xfrm>
          <a:off x="0" y="0"/>
          <a:ext cx="0" cy="0"/>
          <a:chOff x="0" y="0"/>
          <a:chExt cx="0" cy="0"/>
        </a:xfrm>
      </p:grpSpPr>
      <p:sp>
        <p:nvSpPr>
          <p:cNvPr id="195" name="Google Shape;195;g32cfbc5db25_0_35"/>
          <p:cNvSpPr/>
          <p:nvPr/>
        </p:nvSpPr>
        <p:spPr>
          <a:xfrm>
            <a:off x="2994411" y="0"/>
            <a:ext cx="8892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g32cfbc5db25_0_35"/>
          <p:cNvSpPr/>
          <p:nvPr/>
        </p:nvSpPr>
        <p:spPr>
          <a:xfrm>
            <a:off x="-10625" y="0"/>
            <a:ext cx="3082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g32cfbc5db25_0_35"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198" name="Google Shape;198;g32cfbc5db25_0_35"/>
          <p:cNvSpPr txBox="1">
            <a:spLocks noGrp="1"/>
          </p:cNvSpPr>
          <p:nvPr>
            <p:ph type="ctrTitle"/>
          </p:nvPr>
        </p:nvSpPr>
        <p:spPr>
          <a:xfrm>
            <a:off x="261079" y="2124219"/>
            <a:ext cx="109506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9" name="Google Shape;199;g32cfbc5db25_0_35" descr="A white text on a black background&#10;&#10;Description automatically generated"/>
          <p:cNvPicPr preferRelativeResize="0"/>
          <p:nvPr/>
        </p:nvPicPr>
        <p:blipFill rotWithShape="1">
          <a:blip r:embed="rId3">
            <a:alphaModFix/>
          </a:blip>
          <a:srcRect/>
          <a:stretch/>
        </p:blipFill>
        <p:spPr>
          <a:xfrm>
            <a:off x="10344765" y="111741"/>
            <a:ext cx="1417548" cy="57647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200"/>
        <p:cNvGrpSpPr/>
        <p:nvPr/>
      </p:nvGrpSpPr>
      <p:grpSpPr>
        <a:xfrm>
          <a:off x="0" y="0"/>
          <a:ext cx="0" cy="0"/>
          <a:chOff x="0" y="0"/>
          <a:chExt cx="0" cy="0"/>
        </a:xfrm>
      </p:grpSpPr>
      <p:sp>
        <p:nvSpPr>
          <p:cNvPr id="201" name="Google Shape;201;g32cfbc5db25_0_47"/>
          <p:cNvSpPr/>
          <p:nvPr/>
        </p:nvSpPr>
        <p:spPr>
          <a:xfrm>
            <a:off x="0" y="6017606"/>
            <a:ext cx="118872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32cfbc5db25_0_47"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203" name="Google Shape;203;g32cfbc5db25_0_47"/>
          <p:cNvSpPr/>
          <p:nvPr/>
        </p:nvSpPr>
        <p:spPr>
          <a:xfrm>
            <a:off x="0" y="6502622"/>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04" name="Google Shape;204;g32cfbc5db25_0_47"/>
          <p:cNvSpPr/>
          <p:nvPr/>
        </p:nvSpPr>
        <p:spPr>
          <a:xfrm>
            <a:off x="430775" y="1588547"/>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g32cfbc5db25_0_47"/>
          <p:cNvSpPr/>
          <p:nvPr/>
        </p:nvSpPr>
        <p:spPr>
          <a:xfrm>
            <a:off x="430775" y="3014060"/>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g32cfbc5db25_0_47"/>
          <p:cNvSpPr/>
          <p:nvPr/>
        </p:nvSpPr>
        <p:spPr>
          <a:xfrm>
            <a:off x="430775" y="4439573"/>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g32cfbc5db25_0_47"/>
          <p:cNvSpPr txBox="1">
            <a:spLocks noGrp="1"/>
          </p:cNvSpPr>
          <p:nvPr>
            <p:ph type="body" idx="1"/>
          </p:nvPr>
        </p:nvSpPr>
        <p:spPr>
          <a:xfrm>
            <a:off x="1158278" y="3086998"/>
            <a:ext cx="100581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g32cfbc5db25_0_47"/>
          <p:cNvSpPr txBox="1">
            <a:spLocks noGrp="1"/>
          </p:cNvSpPr>
          <p:nvPr>
            <p:ph type="body" idx="2"/>
          </p:nvPr>
        </p:nvSpPr>
        <p:spPr>
          <a:xfrm>
            <a:off x="1158278" y="4512510"/>
            <a:ext cx="100581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g32cfbc5db25_0_47"/>
          <p:cNvSpPr txBox="1">
            <a:spLocks noGrp="1"/>
          </p:cNvSpPr>
          <p:nvPr>
            <p:ph type="body" idx="3"/>
          </p:nvPr>
        </p:nvSpPr>
        <p:spPr>
          <a:xfrm>
            <a:off x="1158277" y="1661484"/>
            <a:ext cx="100581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g32cfbc5db25_0_47"/>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g32cfbc5db25_0_47"/>
          <p:cNvSpPr txBox="1">
            <a:spLocks noGrp="1"/>
          </p:cNvSpPr>
          <p:nvPr>
            <p:ph type="title"/>
          </p:nvPr>
        </p:nvSpPr>
        <p:spPr>
          <a:xfrm>
            <a:off x="415445" y="153230"/>
            <a:ext cx="96750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2" name="Google Shape;212;g32cfbc5db25_0_47"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213"/>
        <p:cNvGrpSpPr/>
        <p:nvPr/>
      </p:nvGrpSpPr>
      <p:grpSpPr>
        <a:xfrm>
          <a:off x="0" y="0"/>
          <a:ext cx="0" cy="0"/>
          <a:chOff x="0" y="0"/>
          <a:chExt cx="0" cy="0"/>
        </a:xfrm>
      </p:grpSpPr>
      <p:sp>
        <p:nvSpPr>
          <p:cNvPr id="214" name="Google Shape;214;g32cfbc5db25_0_75"/>
          <p:cNvSpPr/>
          <p:nvPr/>
        </p:nvSpPr>
        <p:spPr>
          <a:xfrm>
            <a:off x="0" y="6017606"/>
            <a:ext cx="118872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g32cfbc5db25_0_75"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216" name="Google Shape;216;g32cfbc5db25_0_75"/>
          <p:cNvSpPr/>
          <p:nvPr/>
        </p:nvSpPr>
        <p:spPr>
          <a:xfrm>
            <a:off x="0" y="6502622"/>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17" name="Google Shape;217;g32cfbc5db25_0_75"/>
          <p:cNvSpPr/>
          <p:nvPr/>
        </p:nvSpPr>
        <p:spPr>
          <a:xfrm>
            <a:off x="430775" y="1395703"/>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g32cfbc5db25_0_75"/>
          <p:cNvSpPr/>
          <p:nvPr/>
        </p:nvSpPr>
        <p:spPr>
          <a:xfrm>
            <a:off x="430775" y="2335291"/>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g32cfbc5db25_0_75"/>
          <p:cNvSpPr/>
          <p:nvPr/>
        </p:nvSpPr>
        <p:spPr>
          <a:xfrm>
            <a:off x="430775" y="3274879"/>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g32cfbc5db25_0_75"/>
          <p:cNvSpPr/>
          <p:nvPr/>
        </p:nvSpPr>
        <p:spPr>
          <a:xfrm>
            <a:off x="430775" y="4214467"/>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g32cfbc5db25_0_75"/>
          <p:cNvSpPr txBox="1">
            <a:spLocks noGrp="1"/>
          </p:cNvSpPr>
          <p:nvPr>
            <p:ph type="body" idx="1"/>
          </p:nvPr>
        </p:nvSpPr>
        <p:spPr>
          <a:xfrm>
            <a:off x="1158278" y="1452135"/>
            <a:ext cx="100581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g32cfbc5db25_0_75"/>
          <p:cNvSpPr txBox="1">
            <a:spLocks noGrp="1"/>
          </p:cNvSpPr>
          <p:nvPr>
            <p:ph type="body" idx="2"/>
          </p:nvPr>
        </p:nvSpPr>
        <p:spPr>
          <a:xfrm>
            <a:off x="1158279" y="2390273"/>
            <a:ext cx="100581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g32cfbc5db25_0_75"/>
          <p:cNvSpPr txBox="1">
            <a:spLocks noGrp="1"/>
          </p:cNvSpPr>
          <p:nvPr>
            <p:ph type="body" idx="3"/>
          </p:nvPr>
        </p:nvSpPr>
        <p:spPr>
          <a:xfrm>
            <a:off x="1158278" y="3331311"/>
            <a:ext cx="100581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g32cfbc5db25_0_75"/>
          <p:cNvSpPr txBox="1">
            <a:spLocks noGrp="1"/>
          </p:cNvSpPr>
          <p:nvPr>
            <p:ph type="body" idx="4"/>
          </p:nvPr>
        </p:nvSpPr>
        <p:spPr>
          <a:xfrm>
            <a:off x="1158277" y="4270899"/>
            <a:ext cx="100581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g32cfbc5db25_0_75"/>
          <p:cNvSpPr/>
          <p:nvPr/>
        </p:nvSpPr>
        <p:spPr>
          <a:xfrm>
            <a:off x="431905" y="5154054"/>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g32cfbc5db25_0_75"/>
          <p:cNvSpPr txBox="1">
            <a:spLocks noGrp="1"/>
          </p:cNvSpPr>
          <p:nvPr>
            <p:ph type="body" idx="5"/>
          </p:nvPr>
        </p:nvSpPr>
        <p:spPr>
          <a:xfrm>
            <a:off x="1158277" y="5214234"/>
            <a:ext cx="100581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g32cfbc5db25_0_75"/>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8" name="Google Shape;228;g32cfbc5db25_0_75"/>
          <p:cNvSpPr txBox="1">
            <a:spLocks noGrp="1"/>
          </p:cNvSpPr>
          <p:nvPr>
            <p:ph type="title"/>
          </p:nvPr>
        </p:nvSpPr>
        <p:spPr>
          <a:xfrm>
            <a:off x="415445" y="153230"/>
            <a:ext cx="96750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9" name="Google Shape;229;g32cfbc5db25_0_7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230"/>
        <p:cNvGrpSpPr/>
        <p:nvPr/>
      </p:nvGrpSpPr>
      <p:grpSpPr>
        <a:xfrm>
          <a:off x="0" y="0"/>
          <a:ext cx="0" cy="0"/>
          <a:chOff x="0" y="0"/>
          <a:chExt cx="0" cy="0"/>
        </a:xfrm>
      </p:grpSpPr>
      <p:sp>
        <p:nvSpPr>
          <p:cNvPr id="231" name="Google Shape;231;g32cfbc5db25_0_99"/>
          <p:cNvSpPr txBox="1">
            <a:spLocks noGrp="1"/>
          </p:cNvSpPr>
          <p:nvPr>
            <p:ph type="body" idx="1"/>
          </p:nvPr>
        </p:nvSpPr>
        <p:spPr>
          <a:xfrm>
            <a:off x="3726140" y="900222"/>
            <a:ext cx="7760700" cy="51963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g32cfbc5db25_0_99"/>
          <p:cNvSpPr/>
          <p:nvPr/>
        </p:nvSpPr>
        <p:spPr>
          <a:xfrm>
            <a:off x="-10625" y="0"/>
            <a:ext cx="3082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32cfbc5db25_0_99"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234" name="Google Shape;234;g32cfbc5db25_0_99"/>
          <p:cNvSpPr txBox="1">
            <a:spLocks noGrp="1"/>
          </p:cNvSpPr>
          <p:nvPr>
            <p:ph type="ctrTitle"/>
          </p:nvPr>
        </p:nvSpPr>
        <p:spPr>
          <a:xfrm>
            <a:off x="261079" y="2124219"/>
            <a:ext cx="25869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g32cfbc5db25_0_99"/>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6" name="Google Shape;236;g32cfbc5db25_0_99"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237"/>
        <p:cNvGrpSpPr/>
        <p:nvPr/>
      </p:nvGrpSpPr>
      <p:grpSpPr>
        <a:xfrm>
          <a:off x="0" y="0"/>
          <a:ext cx="0" cy="0"/>
          <a:chOff x="0" y="0"/>
          <a:chExt cx="0" cy="0"/>
        </a:xfrm>
      </p:grpSpPr>
      <p:sp>
        <p:nvSpPr>
          <p:cNvPr id="238" name="Google Shape;238;g32cfbc5db25_0_106"/>
          <p:cNvSpPr/>
          <p:nvPr/>
        </p:nvSpPr>
        <p:spPr>
          <a:xfrm>
            <a:off x="8026832" y="0"/>
            <a:ext cx="3860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32cfbc5db25_0_106"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240" name="Google Shape;240;g32cfbc5db25_0_106"/>
          <p:cNvSpPr txBox="1">
            <a:spLocks noGrp="1"/>
          </p:cNvSpPr>
          <p:nvPr>
            <p:ph type="body" idx="1"/>
          </p:nvPr>
        </p:nvSpPr>
        <p:spPr>
          <a:xfrm>
            <a:off x="401234" y="1333499"/>
            <a:ext cx="71397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g32cfbc5db25_0_106"/>
          <p:cNvSpPr txBox="1">
            <a:spLocks noGrp="1"/>
          </p:cNvSpPr>
          <p:nvPr>
            <p:ph type="title"/>
          </p:nvPr>
        </p:nvSpPr>
        <p:spPr>
          <a:xfrm>
            <a:off x="401235" y="170189"/>
            <a:ext cx="7139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32cfbc5db25_0_106"/>
          <p:cNvSpPr txBox="1">
            <a:spLocks noGrp="1"/>
          </p:cNvSpPr>
          <p:nvPr>
            <p:ph type="body" idx="2"/>
          </p:nvPr>
        </p:nvSpPr>
        <p:spPr>
          <a:xfrm>
            <a:off x="8506783" y="1996624"/>
            <a:ext cx="2900400" cy="2088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g32cfbc5db25_0_106"/>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4" name="Google Shape;244;g32cfbc5db25_0_106" descr="A white text on a black background&#10;&#10;Description automatically generated"/>
          <p:cNvPicPr preferRelativeResize="0"/>
          <p:nvPr/>
        </p:nvPicPr>
        <p:blipFill rotWithShape="1">
          <a:blip r:embed="rId3">
            <a:alphaModFix/>
          </a:blip>
          <a:srcRect/>
          <a:stretch/>
        </p:blipFill>
        <p:spPr>
          <a:xfrm>
            <a:off x="8928593" y="111741"/>
            <a:ext cx="1417548" cy="57647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245"/>
        <p:cNvGrpSpPr/>
        <p:nvPr/>
      </p:nvGrpSpPr>
      <p:grpSpPr>
        <a:xfrm>
          <a:off x="0" y="0"/>
          <a:ext cx="0" cy="0"/>
          <a:chOff x="0" y="0"/>
          <a:chExt cx="0" cy="0"/>
        </a:xfrm>
      </p:grpSpPr>
      <p:sp>
        <p:nvSpPr>
          <p:cNvPr id="246" name="Google Shape;246;g32cfbc5db25_0_114"/>
          <p:cNvSpPr/>
          <p:nvPr/>
        </p:nvSpPr>
        <p:spPr>
          <a:xfrm>
            <a:off x="8805084" y="0"/>
            <a:ext cx="3082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g32cfbc5db25_0_114"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248" name="Google Shape;248;g32cfbc5db25_0_114"/>
          <p:cNvSpPr txBox="1">
            <a:spLocks noGrp="1"/>
          </p:cNvSpPr>
          <p:nvPr>
            <p:ph type="body" idx="1"/>
          </p:nvPr>
        </p:nvSpPr>
        <p:spPr>
          <a:xfrm>
            <a:off x="401234" y="1333499"/>
            <a:ext cx="80064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g32cfbc5db25_0_114"/>
          <p:cNvSpPr txBox="1">
            <a:spLocks noGrp="1"/>
          </p:cNvSpPr>
          <p:nvPr>
            <p:ph type="title"/>
          </p:nvPr>
        </p:nvSpPr>
        <p:spPr>
          <a:xfrm>
            <a:off x="401235" y="170189"/>
            <a:ext cx="80064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g32cfbc5db25_0_114"/>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1" name="Google Shape;251;g32cfbc5db25_0_114"/>
          <p:cNvSpPr txBox="1">
            <a:spLocks noGrp="1"/>
          </p:cNvSpPr>
          <p:nvPr>
            <p:ph type="body" idx="2"/>
          </p:nvPr>
        </p:nvSpPr>
        <p:spPr>
          <a:xfrm>
            <a:off x="9045058" y="1996624"/>
            <a:ext cx="2602200" cy="2088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2" name="Google Shape;252;g32cfbc5db25_0_114" descr="A white text on a black background&#10;&#10;Description automatically generated"/>
          <p:cNvPicPr preferRelativeResize="0"/>
          <p:nvPr/>
        </p:nvPicPr>
        <p:blipFill rotWithShape="1">
          <a:blip r:embed="rId3">
            <a:alphaModFix/>
          </a:blip>
          <a:srcRect/>
          <a:stretch/>
        </p:blipFill>
        <p:spPr>
          <a:xfrm>
            <a:off x="8928593" y="111741"/>
            <a:ext cx="1417548" cy="57647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253"/>
        <p:cNvGrpSpPr/>
        <p:nvPr/>
      </p:nvGrpSpPr>
      <p:grpSpPr>
        <a:xfrm>
          <a:off x="0" y="0"/>
          <a:ext cx="0" cy="0"/>
          <a:chOff x="0" y="0"/>
          <a:chExt cx="0" cy="0"/>
        </a:xfrm>
      </p:grpSpPr>
      <p:sp>
        <p:nvSpPr>
          <p:cNvPr id="254" name="Google Shape;254;g32cfbc5db25_0_122"/>
          <p:cNvSpPr/>
          <p:nvPr/>
        </p:nvSpPr>
        <p:spPr>
          <a:xfrm>
            <a:off x="-10624" y="0"/>
            <a:ext cx="3205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g32cfbc5db25_0_122"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256" name="Google Shape;256;g32cfbc5db25_0_122"/>
          <p:cNvSpPr txBox="1">
            <a:spLocks noGrp="1"/>
          </p:cNvSpPr>
          <p:nvPr>
            <p:ph type="body" idx="1"/>
          </p:nvPr>
        </p:nvSpPr>
        <p:spPr>
          <a:xfrm>
            <a:off x="4694305" y="858741"/>
            <a:ext cx="6659700" cy="52836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g32cfbc5db25_0_122"/>
          <p:cNvSpPr/>
          <p:nvPr/>
        </p:nvSpPr>
        <p:spPr>
          <a:xfrm rot="5400000">
            <a:off x="412542" y="2782200"/>
            <a:ext cx="6881400" cy="1317000"/>
          </a:xfrm>
          <a:prstGeom prst="triangle">
            <a:avLst>
              <a:gd name="adj" fmla="val 50000"/>
            </a:avLst>
          </a:prstGeom>
          <a:solidFill>
            <a:srgbClr val="0D6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g32cfbc5db25_0_122"/>
          <p:cNvSpPr txBox="1">
            <a:spLocks noGrp="1"/>
          </p:cNvSpPr>
          <p:nvPr>
            <p:ph type="ctrTitle"/>
          </p:nvPr>
        </p:nvSpPr>
        <p:spPr>
          <a:xfrm>
            <a:off x="261078" y="2257278"/>
            <a:ext cx="32802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32cfbc5db25_0_122"/>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0" name="Google Shape;260;g32cfbc5db25_0_122"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261"/>
        <p:cNvGrpSpPr/>
        <p:nvPr/>
      </p:nvGrpSpPr>
      <p:grpSpPr>
        <a:xfrm>
          <a:off x="0" y="0"/>
          <a:ext cx="0" cy="0"/>
          <a:chOff x="0" y="0"/>
          <a:chExt cx="0" cy="0"/>
        </a:xfrm>
      </p:grpSpPr>
      <p:sp>
        <p:nvSpPr>
          <p:cNvPr id="262" name="Google Shape;262;g32cfbc5db25_0_130"/>
          <p:cNvSpPr/>
          <p:nvPr/>
        </p:nvSpPr>
        <p:spPr>
          <a:xfrm>
            <a:off x="7334951" y="0"/>
            <a:ext cx="4552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g32cfbc5db25_0_130"/>
          <p:cNvSpPr/>
          <p:nvPr/>
        </p:nvSpPr>
        <p:spPr>
          <a:xfrm rot="5400000">
            <a:off x="4548297" y="2782200"/>
            <a:ext cx="6881400" cy="13170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4" name="Google Shape;264;g32cfbc5db25_0_130"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265" name="Google Shape;265;g32cfbc5db25_0_130"/>
          <p:cNvSpPr txBox="1">
            <a:spLocks noGrp="1"/>
          </p:cNvSpPr>
          <p:nvPr>
            <p:ph type="body" idx="1"/>
          </p:nvPr>
        </p:nvSpPr>
        <p:spPr>
          <a:xfrm>
            <a:off x="401234" y="1333499"/>
            <a:ext cx="68469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g32cfbc5db25_0_130"/>
          <p:cNvSpPr txBox="1">
            <a:spLocks noGrp="1"/>
          </p:cNvSpPr>
          <p:nvPr>
            <p:ph type="title"/>
          </p:nvPr>
        </p:nvSpPr>
        <p:spPr>
          <a:xfrm>
            <a:off x="401235" y="170189"/>
            <a:ext cx="6846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32cfbc5db25_0_130"/>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g32cfbc5db25_0_130"/>
          <p:cNvSpPr txBox="1">
            <a:spLocks noGrp="1"/>
          </p:cNvSpPr>
          <p:nvPr>
            <p:ph type="body" idx="2"/>
          </p:nvPr>
        </p:nvSpPr>
        <p:spPr>
          <a:xfrm>
            <a:off x="8961677" y="2110045"/>
            <a:ext cx="2602200" cy="2637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9" name="Google Shape;269;g32cfbc5db25_0_130" descr="A white text on a black background&#10;&#10;Description automatically generated"/>
          <p:cNvPicPr preferRelativeResize="0"/>
          <p:nvPr/>
        </p:nvPicPr>
        <p:blipFill rotWithShape="1">
          <a:blip r:embed="rId3">
            <a:alphaModFix/>
          </a:blip>
          <a:srcRect/>
          <a:stretch/>
        </p:blipFill>
        <p:spPr>
          <a:xfrm>
            <a:off x="8928593" y="111741"/>
            <a:ext cx="1417548" cy="57647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270"/>
        <p:cNvGrpSpPr/>
        <p:nvPr/>
      </p:nvGrpSpPr>
      <p:grpSpPr>
        <a:xfrm>
          <a:off x="0" y="0"/>
          <a:ext cx="0" cy="0"/>
          <a:chOff x="0" y="0"/>
          <a:chExt cx="0" cy="0"/>
        </a:xfrm>
      </p:grpSpPr>
      <p:sp>
        <p:nvSpPr>
          <p:cNvPr id="271" name="Google Shape;271;g32cfbc5db25_0_139"/>
          <p:cNvSpPr/>
          <p:nvPr/>
        </p:nvSpPr>
        <p:spPr>
          <a:xfrm>
            <a:off x="-10624" y="0"/>
            <a:ext cx="59466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g32cfbc5db25_0_139"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273" name="Google Shape;273;g32cfbc5db25_0_139"/>
          <p:cNvSpPr txBox="1">
            <a:spLocks noGrp="1"/>
          </p:cNvSpPr>
          <p:nvPr>
            <p:ph type="body" idx="1"/>
          </p:nvPr>
        </p:nvSpPr>
        <p:spPr>
          <a:xfrm>
            <a:off x="384527" y="2451100"/>
            <a:ext cx="5274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g32cfbc5db25_0_139"/>
          <p:cNvSpPr txBox="1">
            <a:spLocks noGrp="1"/>
          </p:cNvSpPr>
          <p:nvPr>
            <p:ph type="ctrTitle"/>
          </p:nvPr>
        </p:nvSpPr>
        <p:spPr>
          <a:xfrm>
            <a:off x="384903" y="1353871"/>
            <a:ext cx="5274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32cfbc5db25_0_139"/>
          <p:cNvSpPr txBox="1">
            <a:spLocks noGrp="1"/>
          </p:cNvSpPr>
          <p:nvPr>
            <p:ph type="body" idx="2"/>
          </p:nvPr>
        </p:nvSpPr>
        <p:spPr>
          <a:xfrm>
            <a:off x="6291355" y="2451099"/>
            <a:ext cx="5274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g32cfbc5db25_0_139"/>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7" name="Google Shape;277;g32cfbc5db25_0_139"/>
          <p:cNvSpPr txBox="1">
            <a:spLocks noGrp="1"/>
          </p:cNvSpPr>
          <p:nvPr>
            <p:ph type="body" idx="3"/>
          </p:nvPr>
        </p:nvSpPr>
        <p:spPr>
          <a:xfrm>
            <a:off x="6291355" y="1353871"/>
            <a:ext cx="52740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8" name="Google Shape;278;g32cfbc5db25_0_139"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25"/>
        <p:cNvGrpSpPr/>
        <p:nvPr/>
      </p:nvGrpSpPr>
      <p:grpSpPr>
        <a:xfrm>
          <a:off x="0" y="0"/>
          <a:ext cx="0" cy="0"/>
          <a:chOff x="0" y="0"/>
          <a:chExt cx="0" cy="0"/>
        </a:xfrm>
      </p:grpSpPr>
      <p:sp>
        <p:nvSpPr>
          <p:cNvPr id="26" name="Google Shape;26;g32cfbc5db25_0_92"/>
          <p:cNvSpPr/>
          <p:nvPr/>
        </p:nvSpPr>
        <p:spPr>
          <a:xfrm>
            <a:off x="-10624" y="0"/>
            <a:ext cx="38568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g32cfbc5db25_0_92"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28" name="Google Shape;28;g32cfbc5db25_0_92"/>
          <p:cNvSpPr txBox="1">
            <a:spLocks noGrp="1"/>
          </p:cNvSpPr>
          <p:nvPr>
            <p:ph type="ctrTitle"/>
          </p:nvPr>
        </p:nvSpPr>
        <p:spPr>
          <a:xfrm>
            <a:off x="261078" y="2169994"/>
            <a:ext cx="32802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32cfbc5db25_0_92"/>
          <p:cNvSpPr txBox="1">
            <a:spLocks noGrp="1"/>
          </p:cNvSpPr>
          <p:nvPr>
            <p:ph type="body" idx="1"/>
          </p:nvPr>
        </p:nvSpPr>
        <p:spPr>
          <a:xfrm>
            <a:off x="4338869" y="935665"/>
            <a:ext cx="7015200" cy="52065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g32cfbc5db25_0_92"/>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32cfbc5db25_0_92"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279"/>
        <p:cNvGrpSpPr/>
        <p:nvPr/>
      </p:nvGrpSpPr>
      <p:grpSpPr>
        <a:xfrm>
          <a:off x="0" y="0"/>
          <a:ext cx="0" cy="0"/>
          <a:chOff x="0" y="0"/>
          <a:chExt cx="0" cy="0"/>
        </a:xfrm>
      </p:grpSpPr>
      <p:sp>
        <p:nvSpPr>
          <p:cNvPr id="280" name="Google Shape;280;g32cfbc5db25_0_148"/>
          <p:cNvSpPr/>
          <p:nvPr/>
        </p:nvSpPr>
        <p:spPr>
          <a:xfrm>
            <a:off x="5943600" y="0"/>
            <a:ext cx="59466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g32cfbc5db25_0_148"/>
          <p:cNvSpPr txBox="1">
            <a:spLocks noGrp="1"/>
          </p:cNvSpPr>
          <p:nvPr>
            <p:ph type="body" idx="1"/>
          </p:nvPr>
        </p:nvSpPr>
        <p:spPr>
          <a:xfrm>
            <a:off x="384527" y="2451100"/>
            <a:ext cx="5274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g32cfbc5db25_0_148"/>
          <p:cNvSpPr txBox="1">
            <a:spLocks noGrp="1"/>
          </p:cNvSpPr>
          <p:nvPr>
            <p:ph type="ctrTitle"/>
          </p:nvPr>
        </p:nvSpPr>
        <p:spPr>
          <a:xfrm>
            <a:off x="384903" y="1353871"/>
            <a:ext cx="5274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g32cfbc5db25_0_148"/>
          <p:cNvSpPr txBox="1">
            <a:spLocks noGrp="1"/>
          </p:cNvSpPr>
          <p:nvPr>
            <p:ph type="body" idx="2"/>
          </p:nvPr>
        </p:nvSpPr>
        <p:spPr>
          <a:xfrm>
            <a:off x="6291355" y="2451099"/>
            <a:ext cx="5274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4" name="Google Shape;284;g32cfbc5db25_0_148"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285" name="Google Shape;285;g32cfbc5db25_0_148"/>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g32cfbc5db25_0_148"/>
          <p:cNvSpPr txBox="1">
            <a:spLocks noGrp="1"/>
          </p:cNvSpPr>
          <p:nvPr>
            <p:ph type="body" idx="3"/>
          </p:nvPr>
        </p:nvSpPr>
        <p:spPr>
          <a:xfrm>
            <a:off x="6291355" y="1353871"/>
            <a:ext cx="52740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7" name="Google Shape;287;g32cfbc5db25_0_148" descr="A blue and black logo&#10;&#10;Description automatically generated"/>
          <p:cNvPicPr preferRelativeResize="0"/>
          <p:nvPr/>
        </p:nvPicPr>
        <p:blipFill rotWithShape="1">
          <a:blip r:embed="rId3">
            <a:alphaModFix/>
          </a:blip>
          <a:srcRect/>
          <a:stretch/>
        </p:blipFill>
        <p:spPr>
          <a:xfrm>
            <a:off x="134698" y="111741"/>
            <a:ext cx="1417548" cy="57670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288"/>
        <p:cNvGrpSpPr/>
        <p:nvPr/>
      </p:nvGrpSpPr>
      <p:grpSpPr>
        <a:xfrm>
          <a:off x="0" y="0"/>
          <a:ext cx="0" cy="0"/>
          <a:chOff x="0" y="0"/>
          <a:chExt cx="0" cy="0"/>
        </a:xfrm>
      </p:grpSpPr>
      <p:sp>
        <p:nvSpPr>
          <p:cNvPr id="289" name="Google Shape;289;g32cfbc5db25_0_157"/>
          <p:cNvSpPr/>
          <p:nvPr/>
        </p:nvSpPr>
        <p:spPr>
          <a:xfrm>
            <a:off x="5174840" y="0"/>
            <a:ext cx="6715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g32cfbc5db25_0_157"/>
          <p:cNvSpPr/>
          <p:nvPr/>
        </p:nvSpPr>
        <p:spPr>
          <a:xfrm rot="5400000">
            <a:off x="2392697" y="2782202"/>
            <a:ext cx="6881400" cy="13170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g32cfbc5db25_0_157"/>
          <p:cNvSpPr txBox="1">
            <a:spLocks noGrp="1"/>
          </p:cNvSpPr>
          <p:nvPr>
            <p:ph type="body" idx="1"/>
          </p:nvPr>
        </p:nvSpPr>
        <p:spPr>
          <a:xfrm>
            <a:off x="470160" y="2451100"/>
            <a:ext cx="49158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Google Shape;292;g32cfbc5db25_0_157"/>
          <p:cNvSpPr txBox="1">
            <a:spLocks noGrp="1"/>
          </p:cNvSpPr>
          <p:nvPr>
            <p:ph type="ctrTitle"/>
          </p:nvPr>
        </p:nvSpPr>
        <p:spPr>
          <a:xfrm>
            <a:off x="470535" y="1353871"/>
            <a:ext cx="49158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g32cfbc5db25_0_157"/>
          <p:cNvSpPr txBox="1">
            <a:spLocks noGrp="1"/>
          </p:cNvSpPr>
          <p:nvPr>
            <p:ph type="body" idx="2"/>
          </p:nvPr>
        </p:nvSpPr>
        <p:spPr>
          <a:xfrm>
            <a:off x="6649402" y="2451099"/>
            <a:ext cx="49158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4" name="Google Shape;294;g32cfbc5db25_0_157"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295" name="Google Shape;295;g32cfbc5db25_0_157"/>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6" name="Google Shape;296;g32cfbc5db25_0_157"/>
          <p:cNvSpPr txBox="1">
            <a:spLocks noGrp="1"/>
          </p:cNvSpPr>
          <p:nvPr>
            <p:ph type="body" idx="3"/>
          </p:nvPr>
        </p:nvSpPr>
        <p:spPr>
          <a:xfrm>
            <a:off x="6420371" y="1353871"/>
            <a:ext cx="51450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7" name="Google Shape;297;g32cfbc5db25_0_157" descr="A blue and black logo&#10;&#10;Description automatically generated"/>
          <p:cNvPicPr preferRelativeResize="0"/>
          <p:nvPr/>
        </p:nvPicPr>
        <p:blipFill rotWithShape="1">
          <a:blip r:embed="rId3">
            <a:alphaModFix/>
          </a:blip>
          <a:srcRect/>
          <a:stretch/>
        </p:blipFill>
        <p:spPr>
          <a:xfrm>
            <a:off x="134698" y="111741"/>
            <a:ext cx="1417548" cy="57670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298"/>
        <p:cNvGrpSpPr/>
        <p:nvPr/>
      </p:nvGrpSpPr>
      <p:grpSpPr>
        <a:xfrm>
          <a:off x="0" y="0"/>
          <a:ext cx="0" cy="0"/>
          <a:chOff x="0" y="0"/>
          <a:chExt cx="0" cy="0"/>
        </a:xfrm>
      </p:grpSpPr>
      <p:sp>
        <p:nvSpPr>
          <p:cNvPr id="299" name="Google Shape;299;g32cfbc5db25_0_185"/>
          <p:cNvSpPr txBox="1">
            <a:spLocks noGrp="1"/>
          </p:cNvSpPr>
          <p:nvPr>
            <p:ph type="body" idx="1"/>
          </p:nvPr>
        </p:nvSpPr>
        <p:spPr>
          <a:xfrm>
            <a:off x="6226077" y="2254112"/>
            <a:ext cx="52491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0" name="Google Shape;300;g32cfbc5db25_0_185"/>
          <p:cNvSpPr txBox="1">
            <a:spLocks noGrp="1"/>
          </p:cNvSpPr>
          <p:nvPr>
            <p:ph type="body" idx="2"/>
          </p:nvPr>
        </p:nvSpPr>
        <p:spPr>
          <a:xfrm>
            <a:off x="412093" y="2254112"/>
            <a:ext cx="52491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g32cfbc5db25_0_185"/>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2" name="Google Shape;302;g32cfbc5db25_0_185"/>
          <p:cNvSpPr txBox="1">
            <a:spLocks noGrp="1"/>
          </p:cNvSpPr>
          <p:nvPr>
            <p:ph type="body" idx="3"/>
          </p:nvPr>
        </p:nvSpPr>
        <p:spPr>
          <a:xfrm>
            <a:off x="412093" y="1419556"/>
            <a:ext cx="52491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g32cfbc5db25_0_185"/>
          <p:cNvSpPr txBox="1">
            <a:spLocks noGrp="1"/>
          </p:cNvSpPr>
          <p:nvPr>
            <p:ph type="body" idx="4"/>
          </p:nvPr>
        </p:nvSpPr>
        <p:spPr>
          <a:xfrm>
            <a:off x="6225092" y="1419556"/>
            <a:ext cx="52491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04" name="Google Shape;304;g32cfbc5db25_0_185"/>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05" name="Google Shape;305;g32cfbc5db25_0_185"/>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6" name="Google Shape;306;g32cfbc5db25_0_18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307"/>
        <p:cNvGrpSpPr/>
        <p:nvPr/>
      </p:nvGrpSpPr>
      <p:grpSpPr>
        <a:xfrm>
          <a:off x="0" y="0"/>
          <a:ext cx="0" cy="0"/>
          <a:chOff x="0" y="0"/>
          <a:chExt cx="0" cy="0"/>
        </a:xfrm>
      </p:grpSpPr>
      <p:sp>
        <p:nvSpPr>
          <p:cNvPr id="308" name="Google Shape;308;g32cfbc5db25_0_194"/>
          <p:cNvSpPr txBox="1">
            <a:spLocks noGrp="1"/>
          </p:cNvSpPr>
          <p:nvPr>
            <p:ph type="body" idx="1"/>
          </p:nvPr>
        </p:nvSpPr>
        <p:spPr>
          <a:xfrm>
            <a:off x="6226077" y="2254112"/>
            <a:ext cx="52491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g32cfbc5db25_0_194"/>
          <p:cNvSpPr txBox="1">
            <a:spLocks noGrp="1"/>
          </p:cNvSpPr>
          <p:nvPr>
            <p:ph type="body" idx="2"/>
          </p:nvPr>
        </p:nvSpPr>
        <p:spPr>
          <a:xfrm>
            <a:off x="412093" y="2254112"/>
            <a:ext cx="52491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g32cfbc5db25_0_194"/>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g32cfbc5db25_0_194"/>
          <p:cNvSpPr txBox="1">
            <a:spLocks noGrp="1"/>
          </p:cNvSpPr>
          <p:nvPr>
            <p:ph type="body" idx="3"/>
          </p:nvPr>
        </p:nvSpPr>
        <p:spPr>
          <a:xfrm>
            <a:off x="408623" y="1435100"/>
            <a:ext cx="5252400" cy="765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g32cfbc5db25_0_194"/>
          <p:cNvSpPr txBox="1">
            <a:spLocks noGrp="1"/>
          </p:cNvSpPr>
          <p:nvPr>
            <p:ph type="body" idx="4"/>
          </p:nvPr>
        </p:nvSpPr>
        <p:spPr>
          <a:xfrm>
            <a:off x="6225092" y="1419556"/>
            <a:ext cx="52491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3" name="Google Shape;313;g32cfbc5db25_0_194"/>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14" name="Google Shape;314;g32cfbc5db25_0_194"/>
          <p:cNvSpPr txBox="1">
            <a:spLocks noGrp="1"/>
          </p:cNvSpPr>
          <p:nvPr>
            <p:ph type="title"/>
          </p:nvPr>
        </p:nvSpPr>
        <p:spPr>
          <a:xfrm>
            <a:off x="1783079" y="194694"/>
            <a:ext cx="83961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g32cfbc5db25_0_194"/>
          <p:cNvSpPr txBox="1">
            <a:spLocks noGrp="1"/>
          </p:cNvSpPr>
          <p:nvPr>
            <p:ph type="body" idx="5"/>
          </p:nvPr>
        </p:nvSpPr>
        <p:spPr>
          <a:xfrm>
            <a:off x="1783079" y="762921"/>
            <a:ext cx="83961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6" name="Google Shape;316;g32cfbc5db25_0_19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317"/>
        <p:cNvGrpSpPr/>
        <p:nvPr/>
      </p:nvGrpSpPr>
      <p:grpSpPr>
        <a:xfrm>
          <a:off x="0" y="0"/>
          <a:ext cx="0" cy="0"/>
          <a:chOff x="0" y="0"/>
          <a:chExt cx="0" cy="0"/>
        </a:xfrm>
      </p:grpSpPr>
      <p:sp>
        <p:nvSpPr>
          <p:cNvPr id="318" name="Google Shape;318;g32cfbc5db25_0_204"/>
          <p:cNvSpPr txBox="1">
            <a:spLocks noGrp="1"/>
          </p:cNvSpPr>
          <p:nvPr>
            <p:ph type="body" idx="1"/>
          </p:nvPr>
        </p:nvSpPr>
        <p:spPr>
          <a:xfrm>
            <a:off x="412094"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g32cfbc5db25_0_204"/>
          <p:cNvSpPr txBox="1">
            <a:spLocks noGrp="1"/>
          </p:cNvSpPr>
          <p:nvPr>
            <p:ph type="body" idx="2"/>
          </p:nvPr>
        </p:nvSpPr>
        <p:spPr>
          <a:xfrm>
            <a:off x="4244501"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0" name="Google Shape;320;g32cfbc5db25_0_204"/>
          <p:cNvSpPr txBox="1">
            <a:spLocks noGrp="1"/>
          </p:cNvSpPr>
          <p:nvPr>
            <p:ph type="body" idx="3"/>
          </p:nvPr>
        </p:nvSpPr>
        <p:spPr>
          <a:xfrm>
            <a:off x="8076908"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1" name="Google Shape;321;g32cfbc5db25_0_204"/>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2" name="Google Shape;322;g32cfbc5db25_0_204"/>
          <p:cNvSpPr txBox="1">
            <a:spLocks noGrp="1"/>
          </p:cNvSpPr>
          <p:nvPr>
            <p:ph type="body" idx="4"/>
          </p:nvPr>
        </p:nvSpPr>
        <p:spPr>
          <a:xfrm>
            <a:off x="412094"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3" name="Google Shape;323;g32cfbc5db25_0_204"/>
          <p:cNvSpPr txBox="1">
            <a:spLocks noGrp="1"/>
          </p:cNvSpPr>
          <p:nvPr>
            <p:ph type="body" idx="5"/>
          </p:nvPr>
        </p:nvSpPr>
        <p:spPr>
          <a:xfrm>
            <a:off x="4244502"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g32cfbc5db25_0_204"/>
          <p:cNvSpPr txBox="1">
            <a:spLocks noGrp="1"/>
          </p:cNvSpPr>
          <p:nvPr>
            <p:ph type="body" idx="6"/>
          </p:nvPr>
        </p:nvSpPr>
        <p:spPr>
          <a:xfrm>
            <a:off x="8076909"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25" name="Google Shape;325;g32cfbc5db25_0_204"/>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26" name="Google Shape;326;g32cfbc5db25_0_204"/>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7" name="Google Shape;327;g32cfbc5db25_0_20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328"/>
        <p:cNvGrpSpPr/>
        <p:nvPr/>
      </p:nvGrpSpPr>
      <p:grpSpPr>
        <a:xfrm>
          <a:off x="0" y="0"/>
          <a:ext cx="0" cy="0"/>
          <a:chOff x="0" y="0"/>
          <a:chExt cx="0" cy="0"/>
        </a:xfrm>
      </p:grpSpPr>
      <p:sp>
        <p:nvSpPr>
          <p:cNvPr id="329" name="Google Shape;329;g32cfbc5db25_0_215"/>
          <p:cNvSpPr txBox="1">
            <a:spLocks noGrp="1"/>
          </p:cNvSpPr>
          <p:nvPr>
            <p:ph type="body" idx="1"/>
          </p:nvPr>
        </p:nvSpPr>
        <p:spPr>
          <a:xfrm>
            <a:off x="412094"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g32cfbc5db25_0_215"/>
          <p:cNvSpPr txBox="1">
            <a:spLocks noGrp="1"/>
          </p:cNvSpPr>
          <p:nvPr>
            <p:ph type="body" idx="2"/>
          </p:nvPr>
        </p:nvSpPr>
        <p:spPr>
          <a:xfrm>
            <a:off x="4244501"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1" name="Google Shape;331;g32cfbc5db25_0_215"/>
          <p:cNvSpPr txBox="1">
            <a:spLocks noGrp="1"/>
          </p:cNvSpPr>
          <p:nvPr>
            <p:ph type="body" idx="3"/>
          </p:nvPr>
        </p:nvSpPr>
        <p:spPr>
          <a:xfrm>
            <a:off x="8076908"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2" name="Google Shape;332;g32cfbc5db25_0_215"/>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3" name="Google Shape;333;g32cfbc5db25_0_215"/>
          <p:cNvSpPr txBox="1">
            <a:spLocks noGrp="1"/>
          </p:cNvSpPr>
          <p:nvPr>
            <p:ph type="body" idx="4"/>
          </p:nvPr>
        </p:nvSpPr>
        <p:spPr>
          <a:xfrm>
            <a:off x="412094"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4" name="Google Shape;334;g32cfbc5db25_0_215"/>
          <p:cNvSpPr txBox="1">
            <a:spLocks noGrp="1"/>
          </p:cNvSpPr>
          <p:nvPr>
            <p:ph type="body" idx="5"/>
          </p:nvPr>
        </p:nvSpPr>
        <p:spPr>
          <a:xfrm>
            <a:off x="4244502"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g32cfbc5db25_0_215"/>
          <p:cNvSpPr txBox="1">
            <a:spLocks noGrp="1"/>
          </p:cNvSpPr>
          <p:nvPr>
            <p:ph type="body" idx="6"/>
          </p:nvPr>
        </p:nvSpPr>
        <p:spPr>
          <a:xfrm>
            <a:off x="8076909"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6" name="Google Shape;336;g32cfbc5db25_0_215"/>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37" name="Google Shape;337;g32cfbc5db25_0_215"/>
          <p:cNvSpPr txBox="1">
            <a:spLocks noGrp="1"/>
          </p:cNvSpPr>
          <p:nvPr>
            <p:ph type="title"/>
          </p:nvPr>
        </p:nvSpPr>
        <p:spPr>
          <a:xfrm>
            <a:off x="1783079" y="194694"/>
            <a:ext cx="83961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g32cfbc5db25_0_215"/>
          <p:cNvSpPr txBox="1">
            <a:spLocks noGrp="1"/>
          </p:cNvSpPr>
          <p:nvPr>
            <p:ph type="body" idx="7"/>
          </p:nvPr>
        </p:nvSpPr>
        <p:spPr>
          <a:xfrm>
            <a:off x="1783079" y="762921"/>
            <a:ext cx="83961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9" name="Google Shape;339;g32cfbc5db25_0_21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340"/>
        <p:cNvGrpSpPr/>
        <p:nvPr/>
      </p:nvGrpSpPr>
      <p:grpSpPr>
        <a:xfrm>
          <a:off x="0" y="0"/>
          <a:ext cx="0" cy="0"/>
          <a:chOff x="0" y="0"/>
          <a:chExt cx="0" cy="0"/>
        </a:xfrm>
      </p:grpSpPr>
      <p:sp>
        <p:nvSpPr>
          <p:cNvPr id="341" name="Google Shape;341;g32cfbc5db25_0_240"/>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2" name="Google Shape;342;g32cfbc5db25_0_240"/>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43" name="Google Shape;343;g32cfbc5db25_0_240"/>
          <p:cNvSpPr txBox="1">
            <a:spLocks noGrp="1"/>
          </p:cNvSpPr>
          <p:nvPr>
            <p:ph type="body" idx="1"/>
          </p:nvPr>
        </p:nvSpPr>
        <p:spPr>
          <a:xfrm>
            <a:off x="427939" y="1438586"/>
            <a:ext cx="11046300" cy="4147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g32cfbc5db25_0_240"/>
          <p:cNvSpPr/>
          <p:nvPr/>
        </p:nvSpPr>
        <p:spPr>
          <a:xfrm>
            <a:off x="1453646" y="5844882"/>
            <a:ext cx="8994900" cy="5961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g32cfbc5db25_0_240"/>
          <p:cNvSpPr txBox="1">
            <a:spLocks noGrp="1"/>
          </p:cNvSpPr>
          <p:nvPr>
            <p:ph type="body" idx="2"/>
          </p:nvPr>
        </p:nvSpPr>
        <p:spPr>
          <a:xfrm>
            <a:off x="1594866" y="5891819"/>
            <a:ext cx="8706600" cy="494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6" name="Google Shape;346;g32cfbc5db25_0_240"/>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7" name="Google Shape;347;g32cfbc5db25_0_240"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348"/>
        <p:cNvGrpSpPr/>
        <p:nvPr/>
      </p:nvGrpSpPr>
      <p:grpSpPr>
        <a:xfrm>
          <a:off x="0" y="0"/>
          <a:ext cx="0" cy="0"/>
          <a:chOff x="0" y="0"/>
          <a:chExt cx="0" cy="0"/>
        </a:xfrm>
      </p:grpSpPr>
      <p:sp>
        <p:nvSpPr>
          <p:cNvPr id="349" name="Google Shape;349;g32cfbc5db25_0_248"/>
          <p:cNvSpPr/>
          <p:nvPr/>
        </p:nvSpPr>
        <p:spPr>
          <a:xfrm>
            <a:off x="694571" y="3856210"/>
            <a:ext cx="50238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g32cfbc5db25_0_248"/>
          <p:cNvSpPr txBox="1">
            <a:spLocks noGrp="1"/>
          </p:cNvSpPr>
          <p:nvPr>
            <p:ph type="body" idx="1"/>
          </p:nvPr>
        </p:nvSpPr>
        <p:spPr>
          <a:xfrm>
            <a:off x="740549" y="3916129"/>
            <a:ext cx="4919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g32cfbc5db25_0_248"/>
          <p:cNvSpPr/>
          <p:nvPr/>
        </p:nvSpPr>
        <p:spPr>
          <a:xfrm>
            <a:off x="694571" y="1471431"/>
            <a:ext cx="50238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g32cfbc5db25_0_248"/>
          <p:cNvSpPr txBox="1">
            <a:spLocks noGrp="1"/>
          </p:cNvSpPr>
          <p:nvPr>
            <p:ph type="body" idx="2"/>
          </p:nvPr>
        </p:nvSpPr>
        <p:spPr>
          <a:xfrm>
            <a:off x="740549" y="1531350"/>
            <a:ext cx="4919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g32cfbc5db25_0_248"/>
          <p:cNvSpPr/>
          <p:nvPr/>
        </p:nvSpPr>
        <p:spPr>
          <a:xfrm>
            <a:off x="6168962" y="3859161"/>
            <a:ext cx="50238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g32cfbc5db25_0_248"/>
          <p:cNvSpPr txBox="1">
            <a:spLocks noGrp="1"/>
          </p:cNvSpPr>
          <p:nvPr>
            <p:ph type="body" idx="3"/>
          </p:nvPr>
        </p:nvSpPr>
        <p:spPr>
          <a:xfrm>
            <a:off x="6214941" y="3919080"/>
            <a:ext cx="4919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g32cfbc5db25_0_248"/>
          <p:cNvSpPr/>
          <p:nvPr/>
        </p:nvSpPr>
        <p:spPr>
          <a:xfrm>
            <a:off x="6168962" y="1474382"/>
            <a:ext cx="50238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g32cfbc5db25_0_248"/>
          <p:cNvSpPr txBox="1">
            <a:spLocks noGrp="1"/>
          </p:cNvSpPr>
          <p:nvPr>
            <p:ph type="body" idx="4"/>
          </p:nvPr>
        </p:nvSpPr>
        <p:spPr>
          <a:xfrm>
            <a:off x="6214941" y="1534301"/>
            <a:ext cx="4919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g32cfbc5db25_0_248"/>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8" name="Google Shape;358;g32cfbc5db25_0_248"/>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59" name="Google Shape;359;g32cfbc5db25_0_248"/>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0" name="Google Shape;360;g32cfbc5db25_0_248"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361"/>
        <p:cNvGrpSpPr/>
        <p:nvPr/>
      </p:nvGrpSpPr>
      <p:grpSpPr>
        <a:xfrm>
          <a:off x="0" y="0"/>
          <a:ext cx="0" cy="0"/>
          <a:chOff x="0" y="0"/>
          <a:chExt cx="0" cy="0"/>
        </a:xfrm>
      </p:grpSpPr>
      <p:sp>
        <p:nvSpPr>
          <p:cNvPr id="362" name="Google Shape;362;g32cfbc5db25_0_261"/>
          <p:cNvSpPr txBox="1">
            <a:spLocks noGrp="1"/>
          </p:cNvSpPr>
          <p:nvPr>
            <p:ph type="body" idx="1"/>
          </p:nvPr>
        </p:nvSpPr>
        <p:spPr>
          <a:xfrm>
            <a:off x="412094" y="2113927"/>
            <a:ext cx="35187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g32cfbc5db25_0_261"/>
          <p:cNvSpPr/>
          <p:nvPr/>
        </p:nvSpPr>
        <p:spPr>
          <a:xfrm>
            <a:off x="412093" y="1449767"/>
            <a:ext cx="38949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g32cfbc5db25_0_261"/>
          <p:cNvSpPr/>
          <p:nvPr/>
        </p:nvSpPr>
        <p:spPr>
          <a:xfrm>
            <a:off x="4116612" y="1449767"/>
            <a:ext cx="3894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g32cfbc5db25_0_261"/>
          <p:cNvSpPr/>
          <p:nvPr/>
        </p:nvSpPr>
        <p:spPr>
          <a:xfrm>
            <a:off x="7821131" y="1449767"/>
            <a:ext cx="3894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g32cfbc5db25_0_261"/>
          <p:cNvSpPr txBox="1">
            <a:spLocks noGrp="1"/>
          </p:cNvSpPr>
          <p:nvPr>
            <p:ph type="body" idx="2"/>
          </p:nvPr>
        </p:nvSpPr>
        <p:spPr>
          <a:xfrm>
            <a:off x="4116613" y="2113927"/>
            <a:ext cx="35187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g32cfbc5db25_0_261"/>
          <p:cNvSpPr txBox="1">
            <a:spLocks noGrp="1"/>
          </p:cNvSpPr>
          <p:nvPr>
            <p:ph type="body" idx="3"/>
          </p:nvPr>
        </p:nvSpPr>
        <p:spPr>
          <a:xfrm>
            <a:off x="7821131" y="2113927"/>
            <a:ext cx="35187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g32cfbc5db25_0_261"/>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9" name="Google Shape;369;g32cfbc5db25_0_261"/>
          <p:cNvSpPr txBox="1">
            <a:spLocks noGrp="1"/>
          </p:cNvSpPr>
          <p:nvPr>
            <p:ph type="body" idx="4"/>
          </p:nvPr>
        </p:nvSpPr>
        <p:spPr>
          <a:xfrm>
            <a:off x="573019" y="1456345"/>
            <a:ext cx="3103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0" name="Google Shape;370;g32cfbc5db25_0_261"/>
          <p:cNvSpPr txBox="1">
            <a:spLocks noGrp="1"/>
          </p:cNvSpPr>
          <p:nvPr>
            <p:ph type="body" idx="5"/>
          </p:nvPr>
        </p:nvSpPr>
        <p:spPr>
          <a:xfrm>
            <a:off x="4430440" y="1456345"/>
            <a:ext cx="3103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1" name="Google Shape;371;g32cfbc5db25_0_261"/>
          <p:cNvSpPr txBox="1">
            <a:spLocks noGrp="1"/>
          </p:cNvSpPr>
          <p:nvPr>
            <p:ph type="body" idx="6"/>
          </p:nvPr>
        </p:nvSpPr>
        <p:spPr>
          <a:xfrm>
            <a:off x="8126487" y="1456345"/>
            <a:ext cx="3103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2" name="Google Shape;372;g32cfbc5db25_0_261"/>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73" name="Google Shape;373;g32cfbc5db25_0_261"/>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4" name="Google Shape;374;g32cfbc5db25_0_261"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375"/>
        <p:cNvGrpSpPr/>
        <p:nvPr/>
      </p:nvGrpSpPr>
      <p:grpSpPr>
        <a:xfrm>
          <a:off x="0" y="0"/>
          <a:ext cx="0" cy="0"/>
          <a:chOff x="0" y="0"/>
          <a:chExt cx="0" cy="0"/>
        </a:xfrm>
      </p:grpSpPr>
      <p:sp>
        <p:nvSpPr>
          <p:cNvPr id="376" name="Google Shape;376;g32cfbc5db25_0_292"/>
          <p:cNvSpPr txBox="1">
            <a:spLocks noGrp="1"/>
          </p:cNvSpPr>
          <p:nvPr>
            <p:ph type="body" idx="1"/>
          </p:nvPr>
        </p:nvSpPr>
        <p:spPr>
          <a:xfrm>
            <a:off x="412095"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g32cfbc5db25_0_292"/>
          <p:cNvSpPr/>
          <p:nvPr/>
        </p:nvSpPr>
        <p:spPr>
          <a:xfrm>
            <a:off x="412094" y="1513560"/>
            <a:ext cx="23826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78" name="Google Shape;378;g32cfbc5db25_0_292"/>
          <p:cNvSpPr/>
          <p:nvPr/>
        </p:nvSpPr>
        <p:spPr>
          <a:xfrm>
            <a:off x="2623534" y="1513560"/>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79" name="Google Shape;379;g32cfbc5db25_0_292"/>
          <p:cNvSpPr/>
          <p:nvPr/>
        </p:nvSpPr>
        <p:spPr>
          <a:xfrm>
            <a:off x="7046415" y="1513560"/>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80" name="Google Shape;380;g32cfbc5db25_0_292"/>
          <p:cNvSpPr/>
          <p:nvPr/>
        </p:nvSpPr>
        <p:spPr>
          <a:xfrm>
            <a:off x="9257856" y="1513560"/>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81" name="Google Shape;381;g32cfbc5db25_0_292"/>
          <p:cNvSpPr txBox="1">
            <a:spLocks noGrp="1"/>
          </p:cNvSpPr>
          <p:nvPr>
            <p:ph type="body" idx="2"/>
          </p:nvPr>
        </p:nvSpPr>
        <p:spPr>
          <a:xfrm>
            <a:off x="2623536"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g32cfbc5db25_0_292"/>
          <p:cNvSpPr txBox="1">
            <a:spLocks noGrp="1"/>
          </p:cNvSpPr>
          <p:nvPr>
            <p:ph type="body" idx="3"/>
          </p:nvPr>
        </p:nvSpPr>
        <p:spPr>
          <a:xfrm>
            <a:off x="7046417"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g32cfbc5db25_0_292"/>
          <p:cNvSpPr txBox="1">
            <a:spLocks noGrp="1"/>
          </p:cNvSpPr>
          <p:nvPr>
            <p:ph type="body" idx="4"/>
          </p:nvPr>
        </p:nvSpPr>
        <p:spPr>
          <a:xfrm>
            <a:off x="9257856"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g32cfbc5db25_0_292"/>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5" name="Google Shape;385;g32cfbc5db25_0_292"/>
          <p:cNvSpPr txBox="1">
            <a:spLocks noGrp="1"/>
          </p:cNvSpPr>
          <p:nvPr>
            <p:ph type="body" idx="5"/>
          </p:nvPr>
        </p:nvSpPr>
        <p:spPr>
          <a:xfrm>
            <a:off x="573020" y="1520138"/>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g32cfbc5db25_0_292"/>
          <p:cNvSpPr txBox="1">
            <a:spLocks noGrp="1"/>
          </p:cNvSpPr>
          <p:nvPr>
            <p:ph type="body" idx="6"/>
          </p:nvPr>
        </p:nvSpPr>
        <p:spPr>
          <a:xfrm>
            <a:off x="2916749" y="1520138"/>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g32cfbc5db25_0_292"/>
          <p:cNvSpPr txBox="1">
            <a:spLocks noGrp="1"/>
          </p:cNvSpPr>
          <p:nvPr>
            <p:ph type="body" idx="7"/>
          </p:nvPr>
        </p:nvSpPr>
        <p:spPr>
          <a:xfrm>
            <a:off x="7336268" y="1520138"/>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8" name="Google Shape;388;g32cfbc5db25_0_292"/>
          <p:cNvSpPr txBox="1">
            <a:spLocks noGrp="1"/>
          </p:cNvSpPr>
          <p:nvPr>
            <p:ph type="body" idx="8"/>
          </p:nvPr>
        </p:nvSpPr>
        <p:spPr>
          <a:xfrm>
            <a:off x="9563211" y="1520138"/>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g32cfbc5db25_0_292"/>
          <p:cNvSpPr/>
          <p:nvPr/>
        </p:nvSpPr>
        <p:spPr>
          <a:xfrm>
            <a:off x="4834974" y="1520138"/>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90" name="Google Shape;390;g32cfbc5db25_0_292"/>
          <p:cNvSpPr txBox="1">
            <a:spLocks noGrp="1"/>
          </p:cNvSpPr>
          <p:nvPr>
            <p:ph type="body" idx="9"/>
          </p:nvPr>
        </p:nvSpPr>
        <p:spPr>
          <a:xfrm>
            <a:off x="4834976" y="2184298"/>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1" name="Google Shape;391;g32cfbc5db25_0_292"/>
          <p:cNvSpPr txBox="1">
            <a:spLocks noGrp="1"/>
          </p:cNvSpPr>
          <p:nvPr>
            <p:ph type="body" idx="13"/>
          </p:nvPr>
        </p:nvSpPr>
        <p:spPr>
          <a:xfrm>
            <a:off x="5123458" y="1526716"/>
            <a:ext cx="18984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92" name="Google Shape;392;g32cfbc5db25_0_292"/>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93" name="Google Shape;393;g32cfbc5db25_0_292"/>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4" name="Google Shape;394;g32cfbc5db25_0_292"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32"/>
        <p:cNvGrpSpPr/>
        <p:nvPr/>
      </p:nvGrpSpPr>
      <p:grpSpPr>
        <a:xfrm>
          <a:off x="0" y="0"/>
          <a:ext cx="0" cy="0"/>
          <a:chOff x="0" y="0"/>
          <a:chExt cx="0" cy="0"/>
        </a:xfrm>
      </p:grpSpPr>
      <p:sp>
        <p:nvSpPr>
          <p:cNvPr id="33" name="Google Shape;33;g32cfbc5db25_0_227"/>
          <p:cNvSpPr txBox="1">
            <a:spLocks noGrp="1"/>
          </p:cNvSpPr>
          <p:nvPr>
            <p:ph type="body" idx="1"/>
          </p:nvPr>
        </p:nvSpPr>
        <p:spPr>
          <a:xfrm>
            <a:off x="412095" y="2279958"/>
            <a:ext cx="24948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g32cfbc5db25_0_227"/>
          <p:cNvSpPr txBox="1">
            <a:spLocks noGrp="1"/>
          </p:cNvSpPr>
          <p:nvPr>
            <p:ph type="body" idx="2"/>
          </p:nvPr>
        </p:nvSpPr>
        <p:spPr>
          <a:xfrm>
            <a:off x="6124305" y="2279958"/>
            <a:ext cx="24948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g32cfbc5db25_0_227"/>
          <p:cNvSpPr txBox="1">
            <a:spLocks noGrp="1"/>
          </p:cNvSpPr>
          <p:nvPr>
            <p:ph type="body" idx="3"/>
          </p:nvPr>
        </p:nvSpPr>
        <p:spPr>
          <a:xfrm>
            <a:off x="8980408" y="2279958"/>
            <a:ext cx="24948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g32cfbc5db25_0_227"/>
          <p:cNvSpPr txBox="1">
            <a:spLocks noGrp="1"/>
          </p:cNvSpPr>
          <p:nvPr>
            <p:ph type="body" idx="4"/>
          </p:nvPr>
        </p:nvSpPr>
        <p:spPr>
          <a:xfrm>
            <a:off x="3268200" y="2279958"/>
            <a:ext cx="24948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g32cfbc5db25_0_227"/>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g32cfbc5db25_0_227"/>
          <p:cNvSpPr txBox="1">
            <a:spLocks noGrp="1"/>
          </p:cNvSpPr>
          <p:nvPr>
            <p:ph type="body" idx="5"/>
          </p:nvPr>
        </p:nvSpPr>
        <p:spPr>
          <a:xfrm>
            <a:off x="412094" y="1419557"/>
            <a:ext cx="24948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g32cfbc5db25_0_227"/>
          <p:cNvSpPr txBox="1">
            <a:spLocks noGrp="1"/>
          </p:cNvSpPr>
          <p:nvPr>
            <p:ph type="body" idx="6"/>
          </p:nvPr>
        </p:nvSpPr>
        <p:spPr>
          <a:xfrm>
            <a:off x="3268200" y="1419557"/>
            <a:ext cx="24948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g32cfbc5db25_0_227"/>
          <p:cNvSpPr txBox="1">
            <a:spLocks noGrp="1"/>
          </p:cNvSpPr>
          <p:nvPr>
            <p:ph type="body" idx="7"/>
          </p:nvPr>
        </p:nvSpPr>
        <p:spPr>
          <a:xfrm>
            <a:off x="6124305" y="1419557"/>
            <a:ext cx="24948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g32cfbc5db25_0_227"/>
          <p:cNvSpPr txBox="1">
            <a:spLocks noGrp="1"/>
          </p:cNvSpPr>
          <p:nvPr>
            <p:ph type="body" idx="8"/>
          </p:nvPr>
        </p:nvSpPr>
        <p:spPr>
          <a:xfrm>
            <a:off x="8979423" y="1419557"/>
            <a:ext cx="24948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2" name="Google Shape;42;g32cfbc5db25_0_227"/>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43" name="Google Shape;43;g32cfbc5db25_0_227"/>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g32cfbc5db25_0_227"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395"/>
        <p:cNvGrpSpPr/>
        <p:nvPr/>
      </p:nvGrpSpPr>
      <p:grpSpPr>
        <a:xfrm>
          <a:off x="0" y="0"/>
          <a:ext cx="0" cy="0"/>
          <a:chOff x="0" y="0"/>
          <a:chExt cx="0" cy="0"/>
        </a:xfrm>
      </p:grpSpPr>
      <p:sp>
        <p:nvSpPr>
          <p:cNvPr id="396" name="Google Shape;396;g32cfbc5db25_0_312"/>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7" name="Google Shape;397;g32cfbc5db25_0_312"/>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398" name="Google Shape;398;g32cfbc5db25_0_312"/>
          <p:cNvSpPr/>
          <p:nvPr/>
        </p:nvSpPr>
        <p:spPr>
          <a:xfrm>
            <a:off x="376876" y="3591049"/>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9" name="Google Shape;399;g32cfbc5db25_0_312"/>
          <p:cNvSpPr/>
          <p:nvPr/>
        </p:nvSpPr>
        <p:spPr>
          <a:xfrm>
            <a:off x="2628943" y="3591049"/>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g32cfbc5db25_0_312"/>
          <p:cNvSpPr/>
          <p:nvPr/>
        </p:nvSpPr>
        <p:spPr>
          <a:xfrm>
            <a:off x="4881010" y="3591049"/>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1" name="Google Shape;401;g32cfbc5db25_0_312"/>
          <p:cNvSpPr/>
          <p:nvPr/>
        </p:nvSpPr>
        <p:spPr>
          <a:xfrm>
            <a:off x="7133077" y="3591049"/>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g32cfbc5db25_0_312"/>
          <p:cNvSpPr/>
          <p:nvPr/>
        </p:nvSpPr>
        <p:spPr>
          <a:xfrm>
            <a:off x="9385143" y="3590813"/>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03" name="Google Shape;403;g32cfbc5db25_0_312"/>
          <p:cNvCxnSpPr/>
          <p:nvPr/>
        </p:nvCxnSpPr>
        <p:spPr>
          <a:xfrm rot="10800000">
            <a:off x="1445010" y="2757685"/>
            <a:ext cx="4500" cy="747000"/>
          </a:xfrm>
          <a:prstGeom prst="straightConnector1">
            <a:avLst/>
          </a:prstGeom>
          <a:noFill/>
          <a:ln w="50800" cap="rnd" cmpd="sng">
            <a:solidFill>
              <a:schemeClr val="dk2"/>
            </a:solidFill>
            <a:prstDash val="dot"/>
            <a:miter lim="800000"/>
            <a:headEnd type="none" w="sm" len="sm"/>
            <a:tailEnd type="none" w="sm" len="sm"/>
          </a:ln>
        </p:spPr>
      </p:cxnSp>
      <p:cxnSp>
        <p:nvCxnSpPr>
          <p:cNvPr id="404" name="Google Shape;404;g32cfbc5db25_0_312"/>
          <p:cNvCxnSpPr/>
          <p:nvPr/>
        </p:nvCxnSpPr>
        <p:spPr>
          <a:xfrm rot="10800000">
            <a:off x="3694755" y="4049148"/>
            <a:ext cx="4500" cy="747000"/>
          </a:xfrm>
          <a:prstGeom prst="straightConnector1">
            <a:avLst/>
          </a:prstGeom>
          <a:noFill/>
          <a:ln w="50800" cap="rnd" cmpd="sng">
            <a:solidFill>
              <a:schemeClr val="dk2"/>
            </a:solidFill>
            <a:prstDash val="dot"/>
            <a:miter lim="800000"/>
            <a:headEnd type="none" w="sm" len="sm"/>
            <a:tailEnd type="none" w="sm" len="sm"/>
          </a:ln>
        </p:spPr>
      </p:cxnSp>
      <p:cxnSp>
        <p:nvCxnSpPr>
          <p:cNvPr id="405" name="Google Shape;405;g32cfbc5db25_0_312"/>
          <p:cNvCxnSpPr/>
          <p:nvPr/>
        </p:nvCxnSpPr>
        <p:spPr>
          <a:xfrm rot="10800000">
            <a:off x="5949143" y="2757684"/>
            <a:ext cx="4500" cy="747000"/>
          </a:xfrm>
          <a:prstGeom prst="straightConnector1">
            <a:avLst/>
          </a:prstGeom>
          <a:noFill/>
          <a:ln w="50800" cap="rnd" cmpd="sng">
            <a:solidFill>
              <a:schemeClr val="dk2"/>
            </a:solidFill>
            <a:prstDash val="dot"/>
            <a:miter lim="800000"/>
            <a:headEnd type="none" w="sm" len="sm"/>
            <a:tailEnd type="none" w="sm" len="sm"/>
          </a:ln>
        </p:spPr>
      </p:cxnSp>
      <p:cxnSp>
        <p:nvCxnSpPr>
          <p:cNvPr id="406" name="Google Shape;406;g32cfbc5db25_0_312"/>
          <p:cNvCxnSpPr/>
          <p:nvPr/>
        </p:nvCxnSpPr>
        <p:spPr>
          <a:xfrm rot="10800000">
            <a:off x="8180314" y="4049147"/>
            <a:ext cx="4500" cy="747000"/>
          </a:xfrm>
          <a:prstGeom prst="straightConnector1">
            <a:avLst/>
          </a:prstGeom>
          <a:noFill/>
          <a:ln w="50800" cap="rnd" cmpd="sng">
            <a:solidFill>
              <a:schemeClr val="dk2"/>
            </a:solidFill>
            <a:prstDash val="dot"/>
            <a:miter lim="800000"/>
            <a:headEnd type="none" w="sm" len="sm"/>
            <a:tailEnd type="none" w="sm" len="sm"/>
          </a:ln>
        </p:spPr>
      </p:cxnSp>
      <p:cxnSp>
        <p:nvCxnSpPr>
          <p:cNvPr id="407" name="Google Shape;407;g32cfbc5db25_0_312"/>
          <p:cNvCxnSpPr/>
          <p:nvPr/>
        </p:nvCxnSpPr>
        <p:spPr>
          <a:xfrm rot="10800000">
            <a:off x="10351123" y="2757683"/>
            <a:ext cx="4500" cy="747000"/>
          </a:xfrm>
          <a:prstGeom prst="straightConnector1">
            <a:avLst/>
          </a:prstGeom>
          <a:noFill/>
          <a:ln w="50800" cap="rnd" cmpd="sng">
            <a:solidFill>
              <a:schemeClr val="dk2"/>
            </a:solidFill>
            <a:prstDash val="dot"/>
            <a:miter lim="800000"/>
            <a:headEnd type="none" w="sm" len="sm"/>
            <a:tailEnd type="none" w="sm" len="sm"/>
          </a:ln>
        </p:spPr>
      </p:cxnSp>
      <p:sp>
        <p:nvSpPr>
          <p:cNvPr id="408" name="Google Shape;408;g32cfbc5db25_0_312"/>
          <p:cNvSpPr txBox="1">
            <a:spLocks noGrp="1"/>
          </p:cNvSpPr>
          <p:nvPr>
            <p:ph type="body" idx="1"/>
          </p:nvPr>
        </p:nvSpPr>
        <p:spPr>
          <a:xfrm>
            <a:off x="372421" y="1656715"/>
            <a:ext cx="29004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9" name="Google Shape;409;g32cfbc5db25_0_312"/>
          <p:cNvSpPr txBox="1">
            <a:spLocks noGrp="1"/>
          </p:cNvSpPr>
          <p:nvPr>
            <p:ph type="body" idx="2"/>
          </p:nvPr>
        </p:nvSpPr>
        <p:spPr>
          <a:xfrm>
            <a:off x="4498956" y="1656715"/>
            <a:ext cx="29004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0" name="Google Shape;410;g32cfbc5db25_0_312"/>
          <p:cNvSpPr txBox="1">
            <a:spLocks noGrp="1"/>
          </p:cNvSpPr>
          <p:nvPr>
            <p:ph type="body" idx="3"/>
          </p:nvPr>
        </p:nvSpPr>
        <p:spPr>
          <a:xfrm>
            <a:off x="8625491" y="1656715"/>
            <a:ext cx="29004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1" name="Google Shape;411;g32cfbc5db25_0_312"/>
          <p:cNvSpPr txBox="1">
            <a:spLocks noGrp="1"/>
          </p:cNvSpPr>
          <p:nvPr>
            <p:ph type="body" idx="4"/>
          </p:nvPr>
        </p:nvSpPr>
        <p:spPr>
          <a:xfrm>
            <a:off x="2435688" y="4852589"/>
            <a:ext cx="2900400" cy="109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g32cfbc5db25_0_312"/>
          <p:cNvSpPr txBox="1">
            <a:spLocks noGrp="1"/>
          </p:cNvSpPr>
          <p:nvPr>
            <p:ph type="body" idx="5"/>
          </p:nvPr>
        </p:nvSpPr>
        <p:spPr>
          <a:xfrm>
            <a:off x="6562224" y="4852589"/>
            <a:ext cx="2900400" cy="109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g32cfbc5db25_0_312"/>
          <p:cNvSpPr txBox="1">
            <a:spLocks noGrp="1"/>
          </p:cNvSpPr>
          <p:nvPr>
            <p:ph type="body" idx="6"/>
          </p:nvPr>
        </p:nvSpPr>
        <p:spPr>
          <a:xfrm>
            <a:off x="401452"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g32cfbc5db25_0_312"/>
          <p:cNvSpPr txBox="1">
            <a:spLocks noGrp="1"/>
          </p:cNvSpPr>
          <p:nvPr>
            <p:ph type="body" idx="7"/>
          </p:nvPr>
        </p:nvSpPr>
        <p:spPr>
          <a:xfrm>
            <a:off x="2646553"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g32cfbc5db25_0_312"/>
          <p:cNvSpPr txBox="1">
            <a:spLocks noGrp="1"/>
          </p:cNvSpPr>
          <p:nvPr>
            <p:ph type="body" idx="8"/>
          </p:nvPr>
        </p:nvSpPr>
        <p:spPr>
          <a:xfrm>
            <a:off x="4905586"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g32cfbc5db25_0_312"/>
          <p:cNvSpPr txBox="1">
            <a:spLocks noGrp="1"/>
          </p:cNvSpPr>
          <p:nvPr>
            <p:ph type="body" idx="9"/>
          </p:nvPr>
        </p:nvSpPr>
        <p:spPr>
          <a:xfrm>
            <a:off x="7147961"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g32cfbc5db25_0_312"/>
          <p:cNvSpPr txBox="1">
            <a:spLocks noGrp="1"/>
          </p:cNvSpPr>
          <p:nvPr>
            <p:ph type="body" idx="13"/>
          </p:nvPr>
        </p:nvSpPr>
        <p:spPr>
          <a:xfrm>
            <a:off x="9401385"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g32cfbc5db25_0_312"/>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9" name="Google Shape;419;g32cfbc5db25_0_312"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420"/>
        <p:cNvGrpSpPr/>
        <p:nvPr/>
      </p:nvGrpSpPr>
      <p:grpSpPr>
        <a:xfrm>
          <a:off x="0" y="0"/>
          <a:ext cx="0" cy="0"/>
          <a:chOff x="0" y="0"/>
          <a:chExt cx="0" cy="0"/>
        </a:xfrm>
      </p:grpSpPr>
      <p:sp>
        <p:nvSpPr>
          <p:cNvPr id="421" name="Google Shape;421;g32cfbc5db25_0_337"/>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2" name="Google Shape;422;g32cfbc5db25_0_337"/>
          <p:cNvSpPr/>
          <p:nvPr/>
        </p:nvSpPr>
        <p:spPr>
          <a:xfrm>
            <a:off x="1467998"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23" name="Google Shape;423;g32cfbc5db25_0_337"/>
          <p:cNvSpPr txBox="1">
            <a:spLocks noGrp="1"/>
          </p:cNvSpPr>
          <p:nvPr>
            <p:ph type="body" idx="1"/>
          </p:nvPr>
        </p:nvSpPr>
        <p:spPr>
          <a:xfrm>
            <a:off x="1502554"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g32cfbc5db25_0_337"/>
          <p:cNvSpPr/>
          <p:nvPr/>
        </p:nvSpPr>
        <p:spPr>
          <a:xfrm>
            <a:off x="2304047"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25" name="Google Shape;425;g32cfbc5db25_0_337"/>
          <p:cNvSpPr/>
          <p:nvPr/>
        </p:nvSpPr>
        <p:spPr>
          <a:xfrm>
            <a:off x="3140096"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26" name="Google Shape;426;g32cfbc5db25_0_337"/>
          <p:cNvSpPr/>
          <p:nvPr/>
        </p:nvSpPr>
        <p:spPr>
          <a:xfrm>
            <a:off x="3976145"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27" name="Google Shape;427;g32cfbc5db25_0_337"/>
          <p:cNvSpPr/>
          <p:nvPr/>
        </p:nvSpPr>
        <p:spPr>
          <a:xfrm>
            <a:off x="4812193"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28" name="Google Shape;428;g32cfbc5db25_0_337"/>
          <p:cNvSpPr/>
          <p:nvPr/>
        </p:nvSpPr>
        <p:spPr>
          <a:xfrm>
            <a:off x="5648242"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29" name="Google Shape;429;g32cfbc5db25_0_337"/>
          <p:cNvSpPr/>
          <p:nvPr/>
        </p:nvSpPr>
        <p:spPr>
          <a:xfrm>
            <a:off x="6484291"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30" name="Google Shape;430;g32cfbc5db25_0_337"/>
          <p:cNvSpPr/>
          <p:nvPr/>
        </p:nvSpPr>
        <p:spPr>
          <a:xfrm>
            <a:off x="7320340"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31" name="Google Shape;431;g32cfbc5db25_0_337"/>
          <p:cNvSpPr/>
          <p:nvPr/>
        </p:nvSpPr>
        <p:spPr>
          <a:xfrm>
            <a:off x="8156389"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32" name="Google Shape;432;g32cfbc5db25_0_337"/>
          <p:cNvSpPr/>
          <p:nvPr/>
        </p:nvSpPr>
        <p:spPr>
          <a:xfrm>
            <a:off x="8992438"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33" name="Google Shape;433;g32cfbc5db25_0_337"/>
          <p:cNvSpPr/>
          <p:nvPr/>
        </p:nvSpPr>
        <p:spPr>
          <a:xfrm>
            <a:off x="9828487"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34" name="Google Shape;434;g32cfbc5db25_0_337"/>
          <p:cNvSpPr/>
          <p:nvPr/>
        </p:nvSpPr>
        <p:spPr>
          <a:xfrm>
            <a:off x="10664531"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435" name="Google Shape;435;g32cfbc5db25_0_337"/>
          <p:cNvSpPr txBox="1">
            <a:spLocks noGrp="1"/>
          </p:cNvSpPr>
          <p:nvPr>
            <p:ph type="body" idx="2"/>
          </p:nvPr>
        </p:nvSpPr>
        <p:spPr>
          <a:xfrm>
            <a:off x="2338767"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6" name="Google Shape;436;g32cfbc5db25_0_337"/>
          <p:cNvSpPr txBox="1">
            <a:spLocks noGrp="1"/>
          </p:cNvSpPr>
          <p:nvPr>
            <p:ph type="body" idx="3"/>
          </p:nvPr>
        </p:nvSpPr>
        <p:spPr>
          <a:xfrm>
            <a:off x="3174979"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7" name="Google Shape;437;g32cfbc5db25_0_337"/>
          <p:cNvSpPr txBox="1">
            <a:spLocks noGrp="1"/>
          </p:cNvSpPr>
          <p:nvPr>
            <p:ph type="body" idx="4"/>
          </p:nvPr>
        </p:nvSpPr>
        <p:spPr>
          <a:xfrm>
            <a:off x="4011192"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8" name="Google Shape;438;g32cfbc5db25_0_337"/>
          <p:cNvSpPr txBox="1">
            <a:spLocks noGrp="1"/>
          </p:cNvSpPr>
          <p:nvPr>
            <p:ph type="body" idx="5"/>
          </p:nvPr>
        </p:nvSpPr>
        <p:spPr>
          <a:xfrm>
            <a:off x="4847405"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9" name="Google Shape;439;g32cfbc5db25_0_337"/>
          <p:cNvSpPr txBox="1">
            <a:spLocks noGrp="1"/>
          </p:cNvSpPr>
          <p:nvPr>
            <p:ph type="body" idx="6"/>
          </p:nvPr>
        </p:nvSpPr>
        <p:spPr>
          <a:xfrm>
            <a:off x="5683617"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0" name="Google Shape;440;g32cfbc5db25_0_337"/>
          <p:cNvSpPr txBox="1">
            <a:spLocks noGrp="1"/>
          </p:cNvSpPr>
          <p:nvPr>
            <p:ph type="body" idx="7"/>
          </p:nvPr>
        </p:nvSpPr>
        <p:spPr>
          <a:xfrm>
            <a:off x="6519830"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1" name="Google Shape;441;g32cfbc5db25_0_337"/>
          <p:cNvSpPr txBox="1">
            <a:spLocks noGrp="1"/>
          </p:cNvSpPr>
          <p:nvPr>
            <p:ph type="body" idx="8"/>
          </p:nvPr>
        </p:nvSpPr>
        <p:spPr>
          <a:xfrm>
            <a:off x="7356043"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2" name="Google Shape;442;g32cfbc5db25_0_337"/>
          <p:cNvSpPr txBox="1">
            <a:spLocks noGrp="1"/>
          </p:cNvSpPr>
          <p:nvPr>
            <p:ph type="body" idx="9"/>
          </p:nvPr>
        </p:nvSpPr>
        <p:spPr>
          <a:xfrm>
            <a:off x="8192255"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3" name="Google Shape;443;g32cfbc5db25_0_337"/>
          <p:cNvSpPr txBox="1">
            <a:spLocks noGrp="1"/>
          </p:cNvSpPr>
          <p:nvPr>
            <p:ph type="body" idx="13"/>
          </p:nvPr>
        </p:nvSpPr>
        <p:spPr>
          <a:xfrm>
            <a:off x="9028468"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4" name="Google Shape;444;g32cfbc5db25_0_337"/>
          <p:cNvSpPr txBox="1">
            <a:spLocks noGrp="1"/>
          </p:cNvSpPr>
          <p:nvPr>
            <p:ph type="body" idx="14"/>
          </p:nvPr>
        </p:nvSpPr>
        <p:spPr>
          <a:xfrm>
            <a:off x="9864680"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g32cfbc5db25_0_337"/>
          <p:cNvSpPr txBox="1">
            <a:spLocks noGrp="1"/>
          </p:cNvSpPr>
          <p:nvPr>
            <p:ph type="body" idx="15"/>
          </p:nvPr>
        </p:nvSpPr>
        <p:spPr>
          <a:xfrm>
            <a:off x="10700888"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46" name="Google Shape;446;g32cfbc5db25_0_337"/>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447" name="Google Shape;447;g32cfbc5db25_0_337"/>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8" name="Google Shape;448;g32cfbc5db25_0_337"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449"/>
        <p:cNvGrpSpPr/>
        <p:nvPr/>
      </p:nvGrpSpPr>
      <p:grpSpPr>
        <a:xfrm>
          <a:off x="0" y="0"/>
          <a:ext cx="0" cy="0"/>
          <a:chOff x="0" y="0"/>
          <a:chExt cx="0" cy="0"/>
        </a:xfrm>
      </p:grpSpPr>
      <p:sp>
        <p:nvSpPr>
          <p:cNvPr id="450" name="Google Shape;450;g32cfbc5db25_0_366"/>
          <p:cNvSpPr txBox="1">
            <a:spLocks noGrp="1"/>
          </p:cNvSpPr>
          <p:nvPr>
            <p:ph type="body" idx="1"/>
          </p:nvPr>
        </p:nvSpPr>
        <p:spPr>
          <a:xfrm>
            <a:off x="6431322" y="2254112"/>
            <a:ext cx="49821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g32cfbc5db25_0_366"/>
          <p:cNvSpPr txBox="1">
            <a:spLocks noGrp="1"/>
          </p:cNvSpPr>
          <p:nvPr>
            <p:ph type="body" idx="2"/>
          </p:nvPr>
        </p:nvSpPr>
        <p:spPr>
          <a:xfrm>
            <a:off x="412093" y="2254112"/>
            <a:ext cx="49821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g32cfbc5db25_0_366"/>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3" name="Google Shape;453;g32cfbc5db25_0_366"/>
          <p:cNvSpPr txBox="1">
            <a:spLocks noGrp="1"/>
          </p:cNvSpPr>
          <p:nvPr>
            <p:ph type="body" idx="3"/>
          </p:nvPr>
        </p:nvSpPr>
        <p:spPr>
          <a:xfrm>
            <a:off x="412093" y="1419556"/>
            <a:ext cx="49821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Google Shape;454;g32cfbc5db25_0_366"/>
          <p:cNvSpPr txBox="1">
            <a:spLocks noGrp="1"/>
          </p:cNvSpPr>
          <p:nvPr>
            <p:ph type="body" idx="4"/>
          </p:nvPr>
        </p:nvSpPr>
        <p:spPr>
          <a:xfrm>
            <a:off x="6430338" y="1419556"/>
            <a:ext cx="49821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55" name="Google Shape;455;g32cfbc5db25_0_366"/>
          <p:cNvPicPr preferRelativeResize="0"/>
          <p:nvPr/>
        </p:nvPicPr>
        <p:blipFill rotWithShape="1">
          <a:blip r:embed="rId2">
            <a:alphaModFix/>
          </a:blip>
          <a:srcRect/>
          <a:stretch/>
        </p:blipFill>
        <p:spPr>
          <a:xfrm>
            <a:off x="237742" y="287865"/>
            <a:ext cx="1357124" cy="678563"/>
          </a:xfrm>
          <a:prstGeom prst="rect">
            <a:avLst/>
          </a:prstGeom>
          <a:noFill/>
          <a:ln>
            <a:noFill/>
          </a:ln>
        </p:spPr>
      </p:pic>
      <p:grpSp>
        <p:nvGrpSpPr>
          <p:cNvPr id="456" name="Google Shape;456;g32cfbc5db25_0_366"/>
          <p:cNvGrpSpPr/>
          <p:nvPr/>
        </p:nvGrpSpPr>
        <p:grpSpPr>
          <a:xfrm>
            <a:off x="5762487" y="1799665"/>
            <a:ext cx="298517" cy="3712200"/>
            <a:chOff x="5910243" y="1799665"/>
            <a:chExt cx="306171" cy="3712200"/>
          </a:xfrm>
        </p:grpSpPr>
        <p:cxnSp>
          <p:nvCxnSpPr>
            <p:cNvPr id="457" name="Google Shape;457;g32cfbc5db25_0_366"/>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458" name="Google Shape;458;g32cfbc5db25_0_366"/>
            <p:cNvGrpSpPr/>
            <p:nvPr/>
          </p:nvGrpSpPr>
          <p:grpSpPr>
            <a:xfrm>
              <a:off x="5910243" y="3502381"/>
              <a:ext cx="306171" cy="306910"/>
              <a:chOff x="5937564" y="3833745"/>
              <a:chExt cx="306171" cy="306910"/>
            </a:xfrm>
          </p:grpSpPr>
          <p:sp>
            <p:nvSpPr>
              <p:cNvPr id="459" name="Google Shape;459;g32cfbc5db25_0_366"/>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sp>
            <p:nvSpPr>
              <p:cNvPr id="460" name="Google Shape;460;g32cfbc5db25_0_366"/>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grpSp>
      </p:grpSp>
      <p:sp>
        <p:nvSpPr>
          <p:cNvPr id="461" name="Google Shape;461;g32cfbc5db25_0_366"/>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2" name="Google Shape;462;g32cfbc5db25_0_366"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463"/>
        <p:cNvGrpSpPr/>
        <p:nvPr/>
      </p:nvGrpSpPr>
      <p:grpSpPr>
        <a:xfrm>
          <a:off x="0" y="0"/>
          <a:ext cx="0" cy="0"/>
          <a:chOff x="0" y="0"/>
          <a:chExt cx="0" cy="0"/>
        </a:xfrm>
      </p:grpSpPr>
      <p:sp>
        <p:nvSpPr>
          <p:cNvPr id="464" name="Google Shape;464;g32cfbc5db25_0_380"/>
          <p:cNvSpPr txBox="1">
            <a:spLocks noGrp="1"/>
          </p:cNvSpPr>
          <p:nvPr>
            <p:ph type="body" idx="1"/>
          </p:nvPr>
        </p:nvSpPr>
        <p:spPr>
          <a:xfrm>
            <a:off x="1163197" y="1869556"/>
            <a:ext cx="9542400" cy="365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0"/>
              </a:spcBef>
              <a:spcAft>
                <a:spcPts val="0"/>
              </a:spcAft>
              <a:buClr>
                <a:schemeClr val="accent2"/>
              </a:buClr>
              <a:buSzPts val="2400"/>
              <a:buFont typeface="Noto Sans Symbols"/>
              <a:buNone/>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5" name="Google Shape;465;g32cfbc5db25_0_380"/>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66" name="Google Shape;466;g32cfbc5db25_0_380"/>
          <p:cNvSpPr/>
          <p:nvPr/>
        </p:nvSpPr>
        <p:spPr>
          <a:xfrm>
            <a:off x="614250" y="1513738"/>
            <a:ext cx="10539900" cy="43602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467" name="Google Shape;467;g32cfbc5db25_0_380"/>
          <p:cNvGrpSpPr/>
          <p:nvPr/>
        </p:nvGrpSpPr>
        <p:grpSpPr>
          <a:xfrm>
            <a:off x="10708383" y="5350290"/>
            <a:ext cx="594360" cy="609600"/>
            <a:chOff x="3296659" y="4412657"/>
            <a:chExt cx="609600" cy="609600"/>
          </a:xfrm>
        </p:grpSpPr>
        <p:sp>
          <p:nvSpPr>
            <p:cNvPr id="468" name="Google Shape;468;g32cfbc5db25_0_380"/>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69" name="Google Shape;469;g32cfbc5db25_0_380"/>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grpSp>
        <p:nvGrpSpPr>
          <p:cNvPr id="470" name="Google Shape;470;g32cfbc5db25_0_380"/>
          <p:cNvGrpSpPr/>
          <p:nvPr/>
        </p:nvGrpSpPr>
        <p:grpSpPr>
          <a:xfrm>
            <a:off x="465663" y="1428056"/>
            <a:ext cx="594360" cy="609600"/>
            <a:chOff x="477603" y="1406746"/>
            <a:chExt cx="609600" cy="609600"/>
          </a:xfrm>
        </p:grpSpPr>
        <p:sp>
          <p:nvSpPr>
            <p:cNvPr id="471" name="Google Shape;471;g32cfbc5db25_0_380"/>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72" name="Google Shape;472;g32cfbc5db25_0_380"/>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73" name="Google Shape;473;g32cfbc5db25_0_380"/>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474" name="Google Shape;474;g32cfbc5db25_0_380"/>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475" name="Google Shape;475;g32cfbc5db25_0_380"/>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6" name="Google Shape;476;g32cfbc5db25_0_380"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477"/>
        <p:cNvGrpSpPr/>
        <p:nvPr/>
      </p:nvGrpSpPr>
      <p:grpSpPr>
        <a:xfrm>
          <a:off x="0" y="0"/>
          <a:ext cx="0" cy="0"/>
          <a:chOff x="0" y="0"/>
          <a:chExt cx="0" cy="0"/>
        </a:xfrm>
      </p:grpSpPr>
      <p:sp>
        <p:nvSpPr>
          <p:cNvPr id="478" name="Google Shape;478;g32cfbc5db25_0_394"/>
          <p:cNvSpPr/>
          <p:nvPr/>
        </p:nvSpPr>
        <p:spPr>
          <a:xfrm>
            <a:off x="554795" y="2472338"/>
            <a:ext cx="3045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79" name="Google Shape;479;g32cfbc5db25_0_394"/>
          <p:cNvSpPr/>
          <p:nvPr/>
        </p:nvSpPr>
        <p:spPr>
          <a:xfrm>
            <a:off x="648981" y="2546431"/>
            <a:ext cx="28686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80" name="Google Shape;480;g32cfbc5db25_0_394"/>
          <p:cNvSpPr/>
          <p:nvPr/>
        </p:nvSpPr>
        <p:spPr>
          <a:xfrm rot="10800000">
            <a:off x="3154548" y="5392566"/>
            <a:ext cx="594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81" name="Google Shape;481;g32cfbc5db25_0_394"/>
          <p:cNvSpPr/>
          <p:nvPr/>
        </p:nvSpPr>
        <p:spPr>
          <a:xfrm rot="10800000">
            <a:off x="3300500" y="557695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82" name="Google Shape;482;g32cfbc5db25_0_394"/>
          <p:cNvSpPr/>
          <p:nvPr/>
        </p:nvSpPr>
        <p:spPr>
          <a:xfrm>
            <a:off x="451749" y="246830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83" name="Google Shape;483;g32cfbc5db25_0_394"/>
          <p:cNvSpPr/>
          <p:nvPr/>
        </p:nvSpPr>
        <p:spPr>
          <a:xfrm>
            <a:off x="406208" y="2386655"/>
            <a:ext cx="594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84" name="Google Shape;484;g32cfbc5db25_0_394"/>
          <p:cNvSpPr/>
          <p:nvPr/>
        </p:nvSpPr>
        <p:spPr>
          <a:xfrm>
            <a:off x="552047" y="257117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85" name="Google Shape;485;g32cfbc5db25_0_394"/>
          <p:cNvSpPr txBox="1"/>
          <p:nvPr/>
        </p:nvSpPr>
        <p:spPr>
          <a:xfrm>
            <a:off x="864258" y="3016873"/>
            <a:ext cx="25464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486" name="Google Shape;486;g32cfbc5db25_0_394"/>
          <p:cNvSpPr txBox="1">
            <a:spLocks noGrp="1"/>
          </p:cNvSpPr>
          <p:nvPr>
            <p:ph type="body" idx="1"/>
          </p:nvPr>
        </p:nvSpPr>
        <p:spPr>
          <a:xfrm>
            <a:off x="754558" y="2996385"/>
            <a:ext cx="26559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g32cfbc5db25_0_394"/>
          <p:cNvSpPr txBox="1">
            <a:spLocks noGrp="1"/>
          </p:cNvSpPr>
          <p:nvPr>
            <p:ph type="body" idx="2"/>
          </p:nvPr>
        </p:nvSpPr>
        <p:spPr>
          <a:xfrm>
            <a:off x="412094" y="1460924"/>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8" name="Google Shape;488;g32cfbc5db25_0_394"/>
          <p:cNvSpPr txBox="1">
            <a:spLocks noGrp="1"/>
          </p:cNvSpPr>
          <p:nvPr>
            <p:ph type="body" idx="3"/>
          </p:nvPr>
        </p:nvSpPr>
        <p:spPr>
          <a:xfrm>
            <a:off x="4244502" y="1460924"/>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g32cfbc5db25_0_394"/>
          <p:cNvSpPr txBox="1">
            <a:spLocks noGrp="1"/>
          </p:cNvSpPr>
          <p:nvPr>
            <p:ph type="body" idx="4"/>
          </p:nvPr>
        </p:nvSpPr>
        <p:spPr>
          <a:xfrm>
            <a:off x="8076909" y="1460924"/>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g32cfbc5db25_0_394"/>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91" name="Google Shape;491;g32cfbc5db25_0_394"/>
          <p:cNvSpPr/>
          <p:nvPr/>
        </p:nvSpPr>
        <p:spPr>
          <a:xfrm>
            <a:off x="4500405" y="2472338"/>
            <a:ext cx="3045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92" name="Google Shape;492;g32cfbc5db25_0_394"/>
          <p:cNvSpPr/>
          <p:nvPr/>
        </p:nvSpPr>
        <p:spPr>
          <a:xfrm>
            <a:off x="4594591" y="2546431"/>
            <a:ext cx="28686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93" name="Google Shape;493;g32cfbc5db25_0_394"/>
          <p:cNvSpPr/>
          <p:nvPr/>
        </p:nvSpPr>
        <p:spPr>
          <a:xfrm rot="10800000">
            <a:off x="7100158" y="5392566"/>
            <a:ext cx="594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94" name="Google Shape;494;g32cfbc5db25_0_394"/>
          <p:cNvSpPr/>
          <p:nvPr/>
        </p:nvSpPr>
        <p:spPr>
          <a:xfrm rot="10800000">
            <a:off x="7246109" y="557695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95" name="Google Shape;495;g32cfbc5db25_0_394"/>
          <p:cNvSpPr/>
          <p:nvPr/>
        </p:nvSpPr>
        <p:spPr>
          <a:xfrm>
            <a:off x="4397358" y="246830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96" name="Google Shape;496;g32cfbc5db25_0_394"/>
          <p:cNvSpPr/>
          <p:nvPr/>
        </p:nvSpPr>
        <p:spPr>
          <a:xfrm>
            <a:off x="4351818" y="2386655"/>
            <a:ext cx="594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97" name="Google Shape;497;g32cfbc5db25_0_394"/>
          <p:cNvSpPr/>
          <p:nvPr/>
        </p:nvSpPr>
        <p:spPr>
          <a:xfrm>
            <a:off x="4497656" y="257117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98" name="Google Shape;498;g32cfbc5db25_0_394"/>
          <p:cNvSpPr txBox="1"/>
          <p:nvPr/>
        </p:nvSpPr>
        <p:spPr>
          <a:xfrm>
            <a:off x="4809867" y="3016873"/>
            <a:ext cx="25464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499" name="Google Shape;499;g32cfbc5db25_0_394"/>
          <p:cNvSpPr txBox="1">
            <a:spLocks noGrp="1"/>
          </p:cNvSpPr>
          <p:nvPr>
            <p:ph type="body" idx="5"/>
          </p:nvPr>
        </p:nvSpPr>
        <p:spPr>
          <a:xfrm>
            <a:off x="4700168" y="2996385"/>
            <a:ext cx="26559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0" name="Google Shape;500;g32cfbc5db25_0_394"/>
          <p:cNvSpPr/>
          <p:nvPr/>
        </p:nvSpPr>
        <p:spPr>
          <a:xfrm>
            <a:off x="8338935" y="2472338"/>
            <a:ext cx="3045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01" name="Google Shape;501;g32cfbc5db25_0_394"/>
          <p:cNvSpPr/>
          <p:nvPr/>
        </p:nvSpPr>
        <p:spPr>
          <a:xfrm>
            <a:off x="8433121" y="2546431"/>
            <a:ext cx="28686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02" name="Google Shape;502;g32cfbc5db25_0_394"/>
          <p:cNvSpPr/>
          <p:nvPr/>
        </p:nvSpPr>
        <p:spPr>
          <a:xfrm rot="10800000">
            <a:off x="10938688" y="5392566"/>
            <a:ext cx="594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03" name="Google Shape;503;g32cfbc5db25_0_394"/>
          <p:cNvSpPr/>
          <p:nvPr/>
        </p:nvSpPr>
        <p:spPr>
          <a:xfrm rot="10800000">
            <a:off x="11084639" y="557695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04" name="Google Shape;504;g32cfbc5db25_0_394"/>
          <p:cNvSpPr/>
          <p:nvPr/>
        </p:nvSpPr>
        <p:spPr>
          <a:xfrm>
            <a:off x="8235888" y="246830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05" name="Google Shape;505;g32cfbc5db25_0_394"/>
          <p:cNvSpPr/>
          <p:nvPr/>
        </p:nvSpPr>
        <p:spPr>
          <a:xfrm>
            <a:off x="8190348" y="2386655"/>
            <a:ext cx="594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06" name="Google Shape;506;g32cfbc5db25_0_394"/>
          <p:cNvSpPr/>
          <p:nvPr/>
        </p:nvSpPr>
        <p:spPr>
          <a:xfrm>
            <a:off x="8336187" y="257117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07" name="Google Shape;507;g32cfbc5db25_0_394"/>
          <p:cNvSpPr txBox="1"/>
          <p:nvPr/>
        </p:nvSpPr>
        <p:spPr>
          <a:xfrm>
            <a:off x="8648397" y="3016873"/>
            <a:ext cx="25464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508" name="Google Shape;508;g32cfbc5db25_0_394"/>
          <p:cNvSpPr txBox="1">
            <a:spLocks noGrp="1"/>
          </p:cNvSpPr>
          <p:nvPr>
            <p:ph type="body" idx="6"/>
          </p:nvPr>
        </p:nvSpPr>
        <p:spPr>
          <a:xfrm>
            <a:off x="8538698" y="2996385"/>
            <a:ext cx="26559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9" name="Google Shape;509;g32cfbc5db25_0_394"/>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510" name="Google Shape;510;g32cfbc5db25_0_394"/>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1" name="Google Shape;511;g32cfbc5db25_0_39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512"/>
        <p:cNvGrpSpPr/>
        <p:nvPr/>
      </p:nvGrpSpPr>
      <p:grpSpPr>
        <a:xfrm>
          <a:off x="0" y="0"/>
          <a:ext cx="0" cy="0"/>
          <a:chOff x="0" y="0"/>
          <a:chExt cx="0" cy="0"/>
        </a:xfrm>
      </p:grpSpPr>
      <p:sp>
        <p:nvSpPr>
          <p:cNvPr id="513" name="Google Shape;513;g32cfbc5db25_0_429"/>
          <p:cNvSpPr/>
          <p:nvPr/>
        </p:nvSpPr>
        <p:spPr>
          <a:xfrm>
            <a:off x="-10624" y="0"/>
            <a:ext cx="38568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4" name="Google Shape;514;g32cfbc5db25_0_429"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515" name="Google Shape;515;g32cfbc5db25_0_429"/>
          <p:cNvSpPr txBox="1">
            <a:spLocks noGrp="1"/>
          </p:cNvSpPr>
          <p:nvPr>
            <p:ph type="ctrTitle"/>
          </p:nvPr>
        </p:nvSpPr>
        <p:spPr>
          <a:xfrm>
            <a:off x="261078" y="2169994"/>
            <a:ext cx="32802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g32cfbc5db25_0_429"/>
          <p:cNvSpPr txBox="1">
            <a:spLocks noGrp="1"/>
          </p:cNvSpPr>
          <p:nvPr>
            <p:ph type="body" idx="1"/>
          </p:nvPr>
        </p:nvSpPr>
        <p:spPr>
          <a:xfrm>
            <a:off x="5084978" y="843278"/>
            <a:ext cx="62679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g32cfbc5db25_0_429"/>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518" name="Google Shape;518;g32cfbc5db25_0_429"/>
          <p:cNvGrpSpPr/>
          <p:nvPr/>
        </p:nvGrpSpPr>
        <p:grpSpPr>
          <a:xfrm>
            <a:off x="4376721" y="744602"/>
            <a:ext cx="594360" cy="609600"/>
            <a:chOff x="477603" y="1406746"/>
            <a:chExt cx="609600" cy="609600"/>
          </a:xfrm>
        </p:grpSpPr>
        <p:sp>
          <p:nvSpPr>
            <p:cNvPr id="519" name="Google Shape;519;g32cfbc5db25_0_429"/>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20" name="Google Shape;520;g32cfbc5db25_0_429"/>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21" name="Google Shape;521;g32cfbc5db25_0_429"/>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522" name="Google Shape;522;g32cfbc5db25_0_429"/>
          <p:cNvSpPr txBox="1">
            <a:spLocks noGrp="1"/>
          </p:cNvSpPr>
          <p:nvPr>
            <p:ph type="body" idx="2"/>
          </p:nvPr>
        </p:nvSpPr>
        <p:spPr>
          <a:xfrm>
            <a:off x="5084978" y="2719225"/>
            <a:ext cx="62679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3" name="Google Shape;523;g32cfbc5db25_0_429"/>
          <p:cNvGrpSpPr/>
          <p:nvPr/>
        </p:nvGrpSpPr>
        <p:grpSpPr>
          <a:xfrm>
            <a:off x="4376721" y="2620549"/>
            <a:ext cx="594360" cy="609600"/>
            <a:chOff x="477603" y="1406746"/>
            <a:chExt cx="609600" cy="609600"/>
          </a:xfrm>
        </p:grpSpPr>
        <p:sp>
          <p:nvSpPr>
            <p:cNvPr id="524" name="Google Shape;524;g32cfbc5db25_0_429"/>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25" name="Google Shape;525;g32cfbc5db25_0_429"/>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26" name="Google Shape;526;g32cfbc5db25_0_429"/>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527" name="Google Shape;527;g32cfbc5db25_0_429"/>
          <p:cNvSpPr txBox="1">
            <a:spLocks noGrp="1"/>
          </p:cNvSpPr>
          <p:nvPr>
            <p:ph type="body" idx="3"/>
          </p:nvPr>
        </p:nvSpPr>
        <p:spPr>
          <a:xfrm>
            <a:off x="5081281" y="4592333"/>
            <a:ext cx="62679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8" name="Google Shape;528;g32cfbc5db25_0_429"/>
          <p:cNvGrpSpPr/>
          <p:nvPr/>
        </p:nvGrpSpPr>
        <p:grpSpPr>
          <a:xfrm>
            <a:off x="4373024" y="4493657"/>
            <a:ext cx="594360" cy="609600"/>
            <a:chOff x="477603" y="1406746"/>
            <a:chExt cx="609600" cy="609600"/>
          </a:xfrm>
        </p:grpSpPr>
        <p:sp>
          <p:nvSpPr>
            <p:cNvPr id="529" name="Google Shape;529;g32cfbc5db25_0_429"/>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30" name="Google Shape;530;g32cfbc5db25_0_429"/>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531" name="Google Shape;531;g32cfbc5db25_0_429"/>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532" name="Google Shape;532;g32cfbc5db25_0_429"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533"/>
        <p:cNvGrpSpPr/>
        <p:nvPr/>
      </p:nvGrpSpPr>
      <p:grpSpPr>
        <a:xfrm>
          <a:off x="0" y="0"/>
          <a:ext cx="0" cy="0"/>
          <a:chOff x="0" y="0"/>
          <a:chExt cx="0" cy="0"/>
        </a:xfrm>
      </p:grpSpPr>
      <p:sp>
        <p:nvSpPr>
          <p:cNvPr id="534" name="Google Shape;534;g32cfbc5db25_0_450"/>
          <p:cNvSpPr/>
          <p:nvPr/>
        </p:nvSpPr>
        <p:spPr>
          <a:xfrm>
            <a:off x="0" y="0"/>
            <a:ext cx="11887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5" name="Google Shape;535;g32cfbc5db25_0_450"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536" name="Google Shape;536;g32cfbc5db25_0_450"/>
          <p:cNvSpPr txBox="1">
            <a:spLocks noGrp="1"/>
          </p:cNvSpPr>
          <p:nvPr>
            <p:ph type="body" idx="1"/>
          </p:nvPr>
        </p:nvSpPr>
        <p:spPr>
          <a:xfrm>
            <a:off x="587093" y="1334680"/>
            <a:ext cx="10743900" cy="358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3600"/>
              <a:buFont typeface="Noto Sans Symbols"/>
              <a:buNone/>
              <a:defRPr sz="3600" b="0" i="0" u="none" strike="noStrike" cap="none">
                <a:solidFill>
                  <a:schemeClr val="lt1"/>
                </a:solidFill>
                <a:latin typeface="Calibri"/>
                <a:ea typeface="Calibri"/>
                <a:cs typeface="Calibri"/>
                <a:sym typeface="Calibri"/>
              </a:defRPr>
            </a:lvl1pPr>
            <a:lvl2pPr marL="914400" marR="0" lvl="1" indent="-457200" algn="l" rtl="0">
              <a:lnSpc>
                <a:spcPct val="100000"/>
              </a:lnSpc>
              <a:spcBef>
                <a:spcPts val="0"/>
              </a:spcBef>
              <a:spcAft>
                <a:spcPts val="0"/>
              </a:spcAft>
              <a:buClr>
                <a:schemeClr val="accent2"/>
              </a:buClr>
              <a:buSzPts val="3600"/>
              <a:buFont typeface="Noto Sans Symbols"/>
              <a:buChar char="▪"/>
              <a:defRPr sz="36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37" name="Google Shape;537;g32cfbc5db25_0_450" descr="A white text on a black background&#10;&#10;Description automatically generated"/>
          <p:cNvPicPr preferRelativeResize="0"/>
          <p:nvPr/>
        </p:nvPicPr>
        <p:blipFill rotWithShape="1">
          <a:blip r:embed="rId3">
            <a:alphaModFix/>
          </a:blip>
          <a:srcRect/>
          <a:stretch/>
        </p:blipFill>
        <p:spPr>
          <a:xfrm>
            <a:off x="10344765" y="111741"/>
            <a:ext cx="1417548" cy="57647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538"/>
        <p:cNvGrpSpPr/>
        <p:nvPr/>
      </p:nvGrpSpPr>
      <p:grpSpPr>
        <a:xfrm>
          <a:off x="0" y="0"/>
          <a:ext cx="0" cy="0"/>
          <a:chOff x="0" y="0"/>
          <a:chExt cx="0" cy="0"/>
        </a:xfrm>
      </p:grpSpPr>
      <p:sp>
        <p:nvSpPr>
          <p:cNvPr id="539" name="Google Shape;539;g32cfbc5db25_0_455"/>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40" name="Google Shape;540;g32cfbc5db25_0_455"/>
          <p:cNvPicPr preferRelativeResize="0"/>
          <p:nvPr/>
        </p:nvPicPr>
        <p:blipFill rotWithShape="1">
          <a:blip r:embed="rId2">
            <a:alphaModFix/>
          </a:blip>
          <a:srcRect/>
          <a:stretch/>
        </p:blipFill>
        <p:spPr>
          <a:xfrm>
            <a:off x="237742" y="287865"/>
            <a:ext cx="1357124" cy="678563"/>
          </a:xfrm>
          <a:prstGeom prst="rect">
            <a:avLst/>
          </a:prstGeom>
          <a:noFill/>
          <a:ln>
            <a:noFill/>
          </a:ln>
        </p:spPr>
      </p:pic>
      <p:graphicFrame>
        <p:nvGraphicFramePr>
          <p:cNvPr id="541" name="Google Shape;541;g32cfbc5db25_0_455"/>
          <p:cNvGraphicFramePr/>
          <p:nvPr/>
        </p:nvGraphicFramePr>
        <p:xfrm>
          <a:off x="313191" y="1534982"/>
          <a:ext cx="3000000" cy="3000000"/>
        </p:xfrm>
        <a:graphic>
          <a:graphicData uri="http://schemas.openxmlformats.org/drawingml/2006/table">
            <a:tbl>
              <a:tblPr firstRow="1" bandRow="1">
                <a:noFill/>
                <a:tableStyleId>{E8741EC0-0472-49BB-82CF-207B265F1424}</a:tableStyleId>
              </a:tblPr>
              <a:tblGrid>
                <a:gridCol w="2027450">
                  <a:extLst>
                    <a:ext uri="{9D8B030D-6E8A-4147-A177-3AD203B41FA5}">
                      <a16:colId xmlns:a16="http://schemas.microsoft.com/office/drawing/2014/main" val="20000"/>
                    </a:ext>
                  </a:extLst>
                </a:gridCol>
                <a:gridCol w="40275">
                  <a:extLst>
                    <a:ext uri="{9D8B030D-6E8A-4147-A177-3AD203B41FA5}">
                      <a16:colId xmlns:a16="http://schemas.microsoft.com/office/drawing/2014/main" val="20001"/>
                    </a:ext>
                  </a:extLst>
                </a:gridCol>
                <a:gridCol w="3031100">
                  <a:extLst>
                    <a:ext uri="{9D8B030D-6E8A-4147-A177-3AD203B41FA5}">
                      <a16:colId xmlns:a16="http://schemas.microsoft.com/office/drawing/2014/main" val="20002"/>
                    </a:ext>
                  </a:extLst>
                </a:gridCol>
                <a:gridCol w="3031100">
                  <a:extLst>
                    <a:ext uri="{9D8B030D-6E8A-4147-A177-3AD203B41FA5}">
                      <a16:colId xmlns:a16="http://schemas.microsoft.com/office/drawing/2014/main" val="20003"/>
                    </a:ext>
                  </a:extLst>
                </a:gridCol>
                <a:gridCol w="303110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542" name="Google Shape;542;g32cfbc5db25_0_455"/>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3" name="Google Shape;543;g32cfbc5db25_0_45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4"/>
        <p:cNvGrpSpPr/>
        <p:nvPr/>
      </p:nvGrpSpPr>
      <p:grpSpPr>
        <a:xfrm>
          <a:off x="0" y="0"/>
          <a:ext cx="0" cy="0"/>
          <a:chOff x="0" y="0"/>
          <a:chExt cx="0" cy="0"/>
        </a:xfrm>
      </p:grpSpPr>
      <p:sp>
        <p:nvSpPr>
          <p:cNvPr id="545" name="Google Shape;545;g32cfbc5db25_0_461"/>
          <p:cNvSpPr/>
          <p:nvPr/>
        </p:nvSpPr>
        <p:spPr>
          <a:xfrm>
            <a:off x="0" y="1"/>
            <a:ext cx="11887200" cy="51771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chemeClr val="lt1"/>
              </a:solidFill>
              <a:latin typeface="Calibri"/>
              <a:ea typeface="Calibri"/>
              <a:cs typeface="Calibri"/>
              <a:sym typeface="Calibri"/>
            </a:endParaRPr>
          </a:p>
        </p:txBody>
      </p:sp>
      <p:sp>
        <p:nvSpPr>
          <p:cNvPr id="546" name="Google Shape;546;g32cfbc5db25_0_461"/>
          <p:cNvSpPr txBox="1"/>
          <p:nvPr/>
        </p:nvSpPr>
        <p:spPr>
          <a:xfrm>
            <a:off x="1077236" y="1336917"/>
            <a:ext cx="7594500" cy="45837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79475" tIns="39725" rIns="79475" bIns="39725" anchor="ctr" anchorCtr="0">
            <a:noAutofit/>
          </a:bodyPr>
          <a:lstStyle/>
          <a:p>
            <a:pPr marL="0" marR="0" lvl="0" indent="0" algn="ctr" rtl="0">
              <a:lnSpc>
                <a:spcPct val="90000"/>
              </a:lnSpc>
              <a:spcBef>
                <a:spcPts val="0"/>
              </a:spcBef>
              <a:spcAft>
                <a:spcPts val="0"/>
              </a:spcAft>
              <a:buClr>
                <a:schemeClr val="accent1"/>
              </a:buClr>
              <a:buSzPts val="4800"/>
              <a:buFont typeface="Calibri"/>
              <a:buNone/>
            </a:pPr>
            <a:endParaRPr sz="4800" b="1" i="0" u="none" strike="noStrike" cap="none">
              <a:solidFill>
                <a:schemeClr val="accent5"/>
              </a:solidFill>
              <a:latin typeface="Calibri"/>
              <a:ea typeface="Calibri"/>
              <a:cs typeface="Calibri"/>
              <a:sym typeface="Calibri"/>
            </a:endParaRPr>
          </a:p>
        </p:txBody>
      </p:sp>
      <p:sp>
        <p:nvSpPr>
          <p:cNvPr id="547" name="Google Shape;547;g32cfbc5db25_0_461"/>
          <p:cNvSpPr txBox="1">
            <a:spLocks noGrp="1"/>
          </p:cNvSpPr>
          <p:nvPr>
            <p:ph type="ctrTitle"/>
          </p:nvPr>
        </p:nvSpPr>
        <p:spPr>
          <a:xfrm>
            <a:off x="1225062" y="2289290"/>
            <a:ext cx="7311900" cy="2466900"/>
          </a:xfrm>
          <a:prstGeom prst="rect">
            <a:avLst/>
          </a:prstGeom>
          <a:noFill/>
          <a:ln>
            <a:noFill/>
          </a:ln>
        </p:spPr>
        <p:txBody>
          <a:bodyPr spcFirstLastPara="1" wrap="square" lIns="79475" tIns="39725" rIns="79475" bIns="39725" anchor="b" anchorCtr="0">
            <a:noAutofit/>
          </a:bodyPr>
          <a:lstStyle>
            <a:lvl1pPr lvl="0" algn="l">
              <a:lnSpc>
                <a:spcPct val="90000"/>
              </a:lnSpc>
              <a:spcBef>
                <a:spcPts val="0"/>
              </a:spcBef>
              <a:spcAft>
                <a:spcPts val="0"/>
              </a:spcAft>
              <a:buClr>
                <a:schemeClr val="accent1"/>
              </a:buClr>
              <a:buSzPts val="4700"/>
              <a:buFont typeface="Calibri"/>
              <a:buNone/>
              <a:defRPr sz="4800">
                <a:solidFill>
                  <a:schemeClr val="accent2"/>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548" name="Google Shape;548;g32cfbc5db25_0_461"/>
          <p:cNvPicPr preferRelativeResize="0"/>
          <p:nvPr/>
        </p:nvPicPr>
        <p:blipFill rotWithShape="1">
          <a:blip r:embed="rId2">
            <a:alphaModFix/>
          </a:blip>
          <a:srcRect/>
          <a:stretch/>
        </p:blipFill>
        <p:spPr>
          <a:xfrm>
            <a:off x="1251146" y="1518030"/>
            <a:ext cx="1357124" cy="695962"/>
          </a:xfrm>
          <a:prstGeom prst="rect">
            <a:avLst/>
          </a:prstGeom>
          <a:noFill/>
          <a:ln>
            <a:noFill/>
          </a:ln>
        </p:spPr>
      </p:pic>
      <p:sp>
        <p:nvSpPr>
          <p:cNvPr id="549" name="Google Shape;549;g32cfbc5db25_0_461"/>
          <p:cNvSpPr txBox="1">
            <a:spLocks noGrp="1"/>
          </p:cNvSpPr>
          <p:nvPr>
            <p:ph type="body" idx="1"/>
          </p:nvPr>
        </p:nvSpPr>
        <p:spPr>
          <a:xfrm>
            <a:off x="1251147" y="4865375"/>
            <a:ext cx="7285800" cy="869400"/>
          </a:xfrm>
          <a:prstGeom prst="rect">
            <a:avLst/>
          </a:prstGeom>
          <a:noFill/>
          <a:ln>
            <a:noFill/>
          </a:ln>
        </p:spPr>
        <p:txBody>
          <a:bodyPr spcFirstLastPara="1" wrap="square" lIns="79475" tIns="39725" rIns="79475" bIns="39725" anchor="t" anchorCtr="0">
            <a:noAutofit/>
          </a:bodyPr>
          <a:lstStyle>
            <a:lvl1pPr marL="457200" marR="0" lvl="0" indent="-228600" algn="l" rtl="0">
              <a:lnSpc>
                <a:spcPct val="90000"/>
              </a:lnSpc>
              <a:spcBef>
                <a:spcPts val="9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lt2"/>
              </a:buClr>
              <a:buSzPts val="2100"/>
              <a:buFont typeface="Noto Sans Symbols"/>
              <a:buNone/>
              <a:defRPr sz="2100" b="0" i="0" u="none" strike="noStrike" cap="none">
                <a:solidFill>
                  <a:srgbClr val="000000"/>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rgbClr val="000000"/>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rgbClr val="000000"/>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552"/>
        <p:cNvGrpSpPr/>
        <p:nvPr/>
      </p:nvGrpSpPr>
      <p:grpSpPr>
        <a:xfrm>
          <a:off x="0" y="0"/>
          <a:ext cx="0" cy="0"/>
          <a:chOff x="0" y="0"/>
          <a:chExt cx="0" cy="0"/>
        </a:xfrm>
      </p:grpSpPr>
      <p:sp>
        <p:nvSpPr>
          <p:cNvPr id="553" name="Google Shape;553;g35e1688219f_0_547"/>
          <p:cNvSpPr/>
          <p:nvPr/>
        </p:nvSpPr>
        <p:spPr>
          <a:xfrm>
            <a:off x="0" y="1"/>
            <a:ext cx="118872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554" name="Google Shape;554;g35e1688219f_0_547"/>
          <p:cNvSpPr txBox="1"/>
          <p:nvPr/>
        </p:nvSpPr>
        <p:spPr>
          <a:xfrm>
            <a:off x="1077237" y="1336917"/>
            <a:ext cx="7594500" cy="4583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555" name="Google Shape;555;g35e1688219f_0_547"/>
          <p:cNvSpPr txBox="1">
            <a:spLocks noGrp="1"/>
          </p:cNvSpPr>
          <p:nvPr>
            <p:ph type="ctrTitle"/>
          </p:nvPr>
        </p:nvSpPr>
        <p:spPr>
          <a:xfrm>
            <a:off x="1225062" y="2391935"/>
            <a:ext cx="7311900" cy="2364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b="1">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g35e1688219f_0_547"/>
          <p:cNvPicPr preferRelativeResize="0"/>
          <p:nvPr/>
        </p:nvPicPr>
        <p:blipFill rotWithShape="1">
          <a:blip r:embed="rId2">
            <a:alphaModFix/>
          </a:blip>
          <a:srcRect/>
          <a:stretch/>
        </p:blipFill>
        <p:spPr>
          <a:xfrm>
            <a:off x="1251146" y="1518030"/>
            <a:ext cx="1357124" cy="678563"/>
          </a:xfrm>
          <a:prstGeom prst="rect">
            <a:avLst/>
          </a:prstGeom>
          <a:noFill/>
          <a:ln>
            <a:noFill/>
          </a:ln>
        </p:spPr>
      </p:pic>
      <p:sp>
        <p:nvSpPr>
          <p:cNvPr id="557" name="Google Shape;557;g35e1688219f_0_547"/>
          <p:cNvSpPr txBox="1">
            <a:spLocks noGrp="1"/>
          </p:cNvSpPr>
          <p:nvPr>
            <p:ph type="body" idx="1"/>
          </p:nvPr>
        </p:nvSpPr>
        <p:spPr>
          <a:xfrm>
            <a:off x="1251146" y="4865374"/>
            <a:ext cx="7285800" cy="8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8" name="Google Shape;558;g35e1688219f_0_547" descr="A blue and black logo&#10;&#10;Description automatically generated"/>
          <p:cNvPicPr preferRelativeResize="0"/>
          <p:nvPr/>
        </p:nvPicPr>
        <p:blipFill rotWithShape="1">
          <a:blip r:embed="rId3">
            <a:alphaModFix/>
          </a:blip>
          <a:srcRect/>
          <a:stretch/>
        </p:blipFill>
        <p:spPr>
          <a:xfrm>
            <a:off x="6418302" y="1438602"/>
            <a:ext cx="2147581" cy="8737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45"/>
        <p:cNvGrpSpPr/>
        <p:nvPr/>
      </p:nvGrpSpPr>
      <p:grpSpPr>
        <a:xfrm>
          <a:off x="0" y="0"/>
          <a:ext cx="0" cy="0"/>
          <a:chOff x="0" y="0"/>
          <a:chExt cx="0" cy="0"/>
        </a:xfrm>
      </p:grpSpPr>
      <p:sp>
        <p:nvSpPr>
          <p:cNvPr id="46" name="Google Shape;46;g32cfbc5db25_0_167"/>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g32cfbc5db25_0_167"/>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48" name="Google Shape;48;g32cfbc5db25_0_167"/>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g32cfbc5db25_0_167"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559"/>
        <p:cNvGrpSpPr/>
        <p:nvPr/>
      </p:nvGrpSpPr>
      <p:grpSpPr>
        <a:xfrm>
          <a:off x="0" y="0"/>
          <a:ext cx="0" cy="0"/>
          <a:chOff x="0" y="0"/>
          <a:chExt cx="0" cy="0"/>
        </a:xfrm>
      </p:grpSpPr>
      <p:sp>
        <p:nvSpPr>
          <p:cNvPr id="560" name="Google Shape;560;g35e1688219f_0_554"/>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61" name="Google Shape;561;g35e1688219f_0_554"/>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562" name="Google Shape;562;g35e1688219f_0_554"/>
          <p:cNvSpPr txBox="1">
            <a:spLocks noGrp="1"/>
          </p:cNvSpPr>
          <p:nvPr>
            <p:ph type="body" idx="1"/>
          </p:nvPr>
        </p:nvSpPr>
        <p:spPr>
          <a:xfrm>
            <a:off x="427939" y="1438586"/>
            <a:ext cx="11046300" cy="44967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g35e1688219f_0_554"/>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4" name="Google Shape;564;g35e1688219f_0_55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2 Left">
  <p:cSld name="1/2 Left">
    <p:spTree>
      <p:nvGrpSpPr>
        <p:cNvPr id="1" name="Shape 565"/>
        <p:cNvGrpSpPr/>
        <p:nvPr/>
      </p:nvGrpSpPr>
      <p:grpSpPr>
        <a:xfrm>
          <a:off x="0" y="0"/>
          <a:ext cx="0" cy="0"/>
          <a:chOff x="0" y="0"/>
          <a:chExt cx="0" cy="0"/>
        </a:xfrm>
      </p:grpSpPr>
      <p:sp>
        <p:nvSpPr>
          <p:cNvPr id="566" name="Google Shape;566;g35e1688219f_0_560"/>
          <p:cNvSpPr/>
          <p:nvPr/>
        </p:nvSpPr>
        <p:spPr>
          <a:xfrm>
            <a:off x="-10624" y="0"/>
            <a:ext cx="59466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7" name="Google Shape;567;g35e1688219f_0_560"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568" name="Google Shape;568;g35e1688219f_0_560"/>
          <p:cNvSpPr txBox="1">
            <a:spLocks noGrp="1"/>
          </p:cNvSpPr>
          <p:nvPr>
            <p:ph type="body" idx="1"/>
          </p:nvPr>
        </p:nvSpPr>
        <p:spPr>
          <a:xfrm>
            <a:off x="384527" y="2451100"/>
            <a:ext cx="52737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9" name="Google Shape;569;g35e1688219f_0_560"/>
          <p:cNvSpPr txBox="1">
            <a:spLocks noGrp="1"/>
          </p:cNvSpPr>
          <p:nvPr>
            <p:ph type="ctrTitle"/>
          </p:nvPr>
        </p:nvSpPr>
        <p:spPr>
          <a:xfrm>
            <a:off x="384903" y="1353871"/>
            <a:ext cx="52737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g35e1688219f_0_560"/>
          <p:cNvSpPr txBox="1">
            <a:spLocks noGrp="1"/>
          </p:cNvSpPr>
          <p:nvPr>
            <p:ph type="body" idx="2"/>
          </p:nvPr>
        </p:nvSpPr>
        <p:spPr>
          <a:xfrm>
            <a:off x="6291355" y="2451099"/>
            <a:ext cx="52737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1" name="Google Shape;571;g35e1688219f_0_560"/>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2" name="Google Shape;572;g35e1688219f_0_560"/>
          <p:cNvSpPr txBox="1">
            <a:spLocks noGrp="1"/>
          </p:cNvSpPr>
          <p:nvPr>
            <p:ph type="body" idx="3"/>
          </p:nvPr>
        </p:nvSpPr>
        <p:spPr>
          <a:xfrm>
            <a:off x="6291355" y="1353871"/>
            <a:ext cx="52737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rgbClr val="F16038"/>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573"/>
        <p:cNvGrpSpPr/>
        <p:nvPr/>
      </p:nvGrpSpPr>
      <p:grpSpPr>
        <a:xfrm>
          <a:off x="0" y="0"/>
          <a:ext cx="0" cy="0"/>
          <a:chOff x="0" y="0"/>
          <a:chExt cx="0" cy="0"/>
        </a:xfrm>
      </p:grpSpPr>
      <p:sp>
        <p:nvSpPr>
          <p:cNvPr id="574" name="Google Shape;574;g35e1688219f_0_568"/>
          <p:cNvSpPr txBox="1">
            <a:spLocks noGrp="1"/>
          </p:cNvSpPr>
          <p:nvPr>
            <p:ph type="body" idx="1"/>
          </p:nvPr>
        </p:nvSpPr>
        <p:spPr>
          <a:xfrm>
            <a:off x="412095" y="2279958"/>
            <a:ext cx="24948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5" name="Google Shape;575;g35e1688219f_0_568"/>
          <p:cNvSpPr txBox="1">
            <a:spLocks noGrp="1"/>
          </p:cNvSpPr>
          <p:nvPr>
            <p:ph type="body" idx="2"/>
          </p:nvPr>
        </p:nvSpPr>
        <p:spPr>
          <a:xfrm>
            <a:off x="6124305" y="2279958"/>
            <a:ext cx="24948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g35e1688219f_0_568"/>
          <p:cNvSpPr txBox="1">
            <a:spLocks noGrp="1"/>
          </p:cNvSpPr>
          <p:nvPr>
            <p:ph type="body" idx="3"/>
          </p:nvPr>
        </p:nvSpPr>
        <p:spPr>
          <a:xfrm>
            <a:off x="8980408" y="2279958"/>
            <a:ext cx="24948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g35e1688219f_0_568"/>
          <p:cNvSpPr txBox="1">
            <a:spLocks noGrp="1"/>
          </p:cNvSpPr>
          <p:nvPr>
            <p:ph type="body" idx="4"/>
          </p:nvPr>
        </p:nvSpPr>
        <p:spPr>
          <a:xfrm>
            <a:off x="3268200" y="2279958"/>
            <a:ext cx="24948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g35e1688219f_0_568"/>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9" name="Google Shape;579;g35e1688219f_0_568"/>
          <p:cNvSpPr txBox="1">
            <a:spLocks noGrp="1"/>
          </p:cNvSpPr>
          <p:nvPr>
            <p:ph type="body" idx="5"/>
          </p:nvPr>
        </p:nvSpPr>
        <p:spPr>
          <a:xfrm>
            <a:off x="412094" y="1419557"/>
            <a:ext cx="24948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g35e1688219f_0_568"/>
          <p:cNvSpPr txBox="1">
            <a:spLocks noGrp="1"/>
          </p:cNvSpPr>
          <p:nvPr>
            <p:ph type="body" idx="6"/>
          </p:nvPr>
        </p:nvSpPr>
        <p:spPr>
          <a:xfrm>
            <a:off x="3268200" y="1419557"/>
            <a:ext cx="24948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g35e1688219f_0_568"/>
          <p:cNvSpPr txBox="1">
            <a:spLocks noGrp="1"/>
          </p:cNvSpPr>
          <p:nvPr>
            <p:ph type="body" idx="7"/>
          </p:nvPr>
        </p:nvSpPr>
        <p:spPr>
          <a:xfrm>
            <a:off x="6124305" y="1419557"/>
            <a:ext cx="24948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g35e1688219f_0_568"/>
          <p:cNvSpPr txBox="1">
            <a:spLocks noGrp="1"/>
          </p:cNvSpPr>
          <p:nvPr>
            <p:ph type="body" idx="8"/>
          </p:nvPr>
        </p:nvSpPr>
        <p:spPr>
          <a:xfrm>
            <a:off x="8979423" y="1419557"/>
            <a:ext cx="24948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3" name="Google Shape;583;g35e1688219f_0_568"/>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584" name="Google Shape;584;g35e1688219f_0_568"/>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5" name="Google Shape;585;g35e1688219f_0_568"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586"/>
        <p:cNvGrpSpPr/>
        <p:nvPr/>
      </p:nvGrpSpPr>
      <p:grpSpPr>
        <a:xfrm>
          <a:off x="0" y="0"/>
          <a:ext cx="0" cy="0"/>
          <a:chOff x="0" y="0"/>
          <a:chExt cx="0" cy="0"/>
        </a:xfrm>
      </p:grpSpPr>
      <p:sp>
        <p:nvSpPr>
          <p:cNvPr id="587" name="Google Shape;587;g35e1688219f_0_581"/>
          <p:cNvSpPr/>
          <p:nvPr/>
        </p:nvSpPr>
        <p:spPr>
          <a:xfrm>
            <a:off x="0" y="6017606"/>
            <a:ext cx="118872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8" name="Google Shape;588;g35e1688219f_0_581"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589" name="Google Shape;589;g35e1688219f_0_581"/>
          <p:cNvSpPr/>
          <p:nvPr/>
        </p:nvSpPr>
        <p:spPr>
          <a:xfrm>
            <a:off x="0" y="6502622"/>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590" name="Google Shape;590;g35e1688219f_0_581"/>
          <p:cNvSpPr/>
          <p:nvPr/>
        </p:nvSpPr>
        <p:spPr>
          <a:xfrm>
            <a:off x="430775" y="1588547"/>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g35e1688219f_0_581"/>
          <p:cNvSpPr/>
          <p:nvPr/>
        </p:nvSpPr>
        <p:spPr>
          <a:xfrm>
            <a:off x="430775" y="2674723"/>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g35e1688219f_0_581"/>
          <p:cNvSpPr/>
          <p:nvPr/>
        </p:nvSpPr>
        <p:spPr>
          <a:xfrm>
            <a:off x="430775" y="4847076"/>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g35e1688219f_0_581"/>
          <p:cNvSpPr txBox="1">
            <a:spLocks noGrp="1"/>
          </p:cNvSpPr>
          <p:nvPr>
            <p:ph type="body" idx="1"/>
          </p:nvPr>
        </p:nvSpPr>
        <p:spPr>
          <a:xfrm>
            <a:off x="1158275" y="2747660"/>
            <a:ext cx="10057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g35e1688219f_0_581"/>
          <p:cNvSpPr txBox="1">
            <a:spLocks noGrp="1"/>
          </p:cNvSpPr>
          <p:nvPr>
            <p:ph type="body" idx="2"/>
          </p:nvPr>
        </p:nvSpPr>
        <p:spPr>
          <a:xfrm>
            <a:off x="1158277" y="4920013"/>
            <a:ext cx="10057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g35e1688219f_0_581"/>
          <p:cNvSpPr txBox="1">
            <a:spLocks noGrp="1"/>
          </p:cNvSpPr>
          <p:nvPr>
            <p:ph type="body" idx="3"/>
          </p:nvPr>
        </p:nvSpPr>
        <p:spPr>
          <a:xfrm>
            <a:off x="1158276" y="1661484"/>
            <a:ext cx="10057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g35e1688219f_0_581"/>
          <p:cNvSpPr/>
          <p:nvPr/>
        </p:nvSpPr>
        <p:spPr>
          <a:xfrm>
            <a:off x="430775" y="3760899"/>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g35e1688219f_0_581"/>
          <p:cNvSpPr txBox="1">
            <a:spLocks noGrp="1"/>
          </p:cNvSpPr>
          <p:nvPr>
            <p:ph type="body" idx="4"/>
          </p:nvPr>
        </p:nvSpPr>
        <p:spPr>
          <a:xfrm>
            <a:off x="1158275" y="3833772"/>
            <a:ext cx="10057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g35e1688219f_0_581"/>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9" name="Google Shape;599;g35e1688219f_0_581"/>
          <p:cNvSpPr txBox="1">
            <a:spLocks noGrp="1"/>
          </p:cNvSpPr>
          <p:nvPr>
            <p:ph type="title"/>
          </p:nvPr>
        </p:nvSpPr>
        <p:spPr>
          <a:xfrm>
            <a:off x="415445" y="153230"/>
            <a:ext cx="96747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0" name="Google Shape;600;g35e1688219f_0_581"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601"/>
        <p:cNvGrpSpPr/>
        <p:nvPr/>
      </p:nvGrpSpPr>
      <p:grpSpPr>
        <a:xfrm>
          <a:off x="0" y="0"/>
          <a:ext cx="0" cy="0"/>
          <a:chOff x="0" y="0"/>
          <a:chExt cx="0" cy="0"/>
        </a:xfrm>
      </p:grpSpPr>
      <p:sp>
        <p:nvSpPr>
          <p:cNvPr id="602" name="Google Shape;602;g35e1688219f_0_596"/>
          <p:cNvSpPr/>
          <p:nvPr/>
        </p:nvSpPr>
        <p:spPr>
          <a:xfrm>
            <a:off x="-10624" y="0"/>
            <a:ext cx="59466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3" name="Google Shape;603;g35e1688219f_0_596"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604" name="Google Shape;604;g35e1688219f_0_596"/>
          <p:cNvSpPr txBox="1">
            <a:spLocks noGrp="1"/>
          </p:cNvSpPr>
          <p:nvPr>
            <p:ph type="body" idx="1"/>
          </p:nvPr>
        </p:nvSpPr>
        <p:spPr>
          <a:xfrm>
            <a:off x="384527" y="2451100"/>
            <a:ext cx="52737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g35e1688219f_0_596"/>
          <p:cNvSpPr txBox="1">
            <a:spLocks noGrp="1"/>
          </p:cNvSpPr>
          <p:nvPr>
            <p:ph type="ctrTitle"/>
          </p:nvPr>
        </p:nvSpPr>
        <p:spPr>
          <a:xfrm>
            <a:off x="384903" y="1353871"/>
            <a:ext cx="52737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6" name="Google Shape;606;g35e1688219f_0_596"/>
          <p:cNvSpPr txBox="1">
            <a:spLocks noGrp="1"/>
          </p:cNvSpPr>
          <p:nvPr>
            <p:ph type="body" idx="2"/>
          </p:nvPr>
        </p:nvSpPr>
        <p:spPr>
          <a:xfrm>
            <a:off x="6291355" y="2451099"/>
            <a:ext cx="52737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g35e1688219f_0_596"/>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08" name="Google Shape;608;g35e1688219f_0_596"/>
          <p:cNvSpPr txBox="1">
            <a:spLocks noGrp="1"/>
          </p:cNvSpPr>
          <p:nvPr>
            <p:ph type="body" idx="3"/>
          </p:nvPr>
        </p:nvSpPr>
        <p:spPr>
          <a:xfrm>
            <a:off x="6291355" y="1353871"/>
            <a:ext cx="52737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9" name="Google Shape;609;g35e1688219f_0_596"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610"/>
        <p:cNvGrpSpPr/>
        <p:nvPr/>
      </p:nvGrpSpPr>
      <p:grpSpPr>
        <a:xfrm>
          <a:off x="0" y="0"/>
          <a:ext cx="0" cy="0"/>
          <a:chOff x="0" y="0"/>
          <a:chExt cx="0" cy="0"/>
        </a:xfrm>
      </p:grpSpPr>
      <p:sp>
        <p:nvSpPr>
          <p:cNvPr id="611" name="Google Shape;611;g35e1688219f_0_605"/>
          <p:cNvSpPr/>
          <p:nvPr/>
        </p:nvSpPr>
        <p:spPr>
          <a:xfrm>
            <a:off x="694571" y="3856210"/>
            <a:ext cx="50238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g35e1688219f_0_605"/>
          <p:cNvSpPr txBox="1">
            <a:spLocks noGrp="1"/>
          </p:cNvSpPr>
          <p:nvPr>
            <p:ph type="body" idx="1"/>
          </p:nvPr>
        </p:nvSpPr>
        <p:spPr>
          <a:xfrm>
            <a:off x="740549" y="3916129"/>
            <a:ext cx="4919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3" name="Google Shape;613;g35e1688219f_0_605"/>
          <p:cNvSpPr/>
          <p:nvPr/>
        </p:nvSpPr>
        <p:spPr>
          <a:xfrm>
            <a:off x="694571" y="1471431"/>
            <a:ext cx="50238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g35e1688219f_0_605"/>
          <p:cNvSpPr txBox="1">
            <a:spLocks noGrp="1"/>
          </p:cNvSpPr>
          <p:nvPr>
            <p:ph type="body" idx="2"/>
          </p:nvPr>
        </p:nvSpPr>
        <p:spPr>
          <a:xfrm>
            <a:off x="740549" y="1531350"/>
            <a:ext cx="4919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g35e1688219f_0_605"/>
          <p:cNvSpPr/>
          <p:nvPr/>
        </p:nvSpPr>
        <p:spPr>
          <a:xfrm>
            <a:off x="6168962" y="3859161"/>
            <a:ext cx="50238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g35e1688219f_0_605"/>
          <p:cNvSpPr txBox="1">
            <a:spLocks noGrp="1"/>
          </p:cNvSpPr>
          <p:nvPr>
            <p:ph type="body" idx="3"/>
          </p:nvPr>
        </p:nvSpPr>
        <p:spPr>
          <a:xfrm>
            <a:off x="6214941" y="3919080"/>
            <a:ext cx="4919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7" name="Google Shape;617;g35e1688219f_0_605"/>
          <p:cNvSpPr/>
          <p:nvPr/>
        </p:nvSpPr>
        <p:spPr>
          <a:xfrm>
            <a:off x="6168962" y="1474382"/>
            <a:ext cx="50238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g35e1688219f_0_605"/>
          <p:cNvSpPr txBox="1">
            <a:spLocks noGrp="1"/>
          </p:cNvSpPr>
          <p:nvPr>
            <p:ph type="body" idx="4"/>
          </p:nvPr>
        </p:nvSpPr>
        <p:spPr>
          <a:xfrm>
            <a:off x="6214941" y="1534301"/>
            <a:ext cx="4919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g35e1688219f_0_605"/>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20" name="Google Shape;620;g35e1688219f_0_605"/>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621" name="Google Shape;621;g35e1688219f_0_605"/>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2" name="Google Shape;622;g35e1688219f_0_60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623"/>
        <p:cNvGrpSpPr/>
        <p:nvPr/>
      </p:nvGrpSpPr>
      <p:grpSpPr>
        <a:xfrm>
          <a:off x="0" y="0"/>
          <a:ext cx="0" cy="0"/>
          <a:chOff x="0" y="0"/>
          <a:chExt cx="0" cy="0"/>
        </a:xfrm>
      </p:grpSpPr>
      <p:sp>
        <p:nvSpPr>
          <p:cNvPr id="624" name="Google Shape;624;g35e1688219f_0_618"/>
          <p:cNvSpPr/>
          <p:nvPr/>
        </p:nvSpPr>
        <p:spPr>
          <a:xfrm>
            <a:off x="5943600" y="0"/>
            <a:ext cx="59466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5" name="Google Shape;625;g35e1688219f_0_618"/>
          <p:cNvSpPr txBox="1">
            <a:spLocks noGrp="1"/>
          </p:cNvSpPr>
          <p:nvPr>
            <p:ph type="body" idx="1"/>
          </p:nvPr>
        </p:nvSpPr>
        <p:spPr>
          <a:xfrm>
            <a:off x="384527" y="2451100"/>
            <a:ext cx="52737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6" name="Google Shape;626;g35e1688219f_0_618"/>
          <p:cNvSpPr txBox="1">
            <a:spLocks noGrp="1"/>
          </p:cNvSpPr>
          <p:nvPr>
            <p:ph type="ctrTitle"/>
          </p:nvPr>
        </p:nvSpPr>
        <p:spPr>
          <a:xfrm>
            <a:off x="384903" y="1353871"/>
            <a:ext cx="52737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7" name="Google Shape;627;g35e1688219f_0_618"/>
          <p:cNvSpPr txBox="1">
            <a:spLocks noGrp="1"/>
          </p:cNvSpPr>
          <p:nvPr>
            <p:ph type="body" idx="2"/>
          </p:nvPr>
        </p:nvSpPr>
        <p:spPr>
          <a:xfrm>
            <a:off x="6291355" y="2451099"/>
            <a:ext cx="52737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28" name="Google Shape;628;g35e1688219f_0_618"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629" name="Google Shape;629;g35e1688219f_0_618"/>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30" name="Google Shape;630;g35e1688219f_0_618"/>
          <p:cNvSpPr txBox="1">
            <a:spLocks noGrp="1"/>
          </p:cNvSpPr>
          <p:nvPr>
            <p:ph type="body" idx="3"/>
          </p:nvPr>
        </p:nvSpPr>
        <p:spPr>
          <a:xfrm>
            <a:off x="6291355" y="1353871"/>
            <a:ext cx="52737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1" name="Google Shape;631;g35e1688219f_0_618" descr="A blue and black logo&#10;&#10;Description automatically generated"/>
          <p:cNvPicPr preferRelativeResize="0"/>
          <p:nvPr/>
        </p:nvPicPr>
        <p:blipFill rotWithShape="1">
          <a:blip r:embed="rId3">
            <a:alphaModFix/>
          </a:blip>
          <a:srcRect/>
          <a:stretch/>
        </p:blipFill>
        <p:spPr>
          <a:xfrm>
            <a:off x="134698" y="111741"/>
            <a:ext cx="1417548" cy="576707"/>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632"/>
        <p:cNvGrpSpPr/>
        <p:nvPr/>
      </p:nvGrpSpPr>
      <p:grpSpPr>
        <a:xfrm>
          <a:off x="0" y="0"/>
          <a:ext cx="0" cy="0"/>
          <a:chOff x="0" y="0"/>
          <a:chExt cx="0" cy="0"/>
        </a:xfrm>
      </p:grpSpPr>
      <p:sp>
        <p:nvSpPr>
          <p:cNvPr id="633" name="Google Shape;633;g35e1688219f_0_627"/>
          <p:cNvSpPr/>
          <p:nvPr/>
        </p:nvSpPr>
        <p:spPr>
          <a:xfrm>
            <a:off x="0" y="0"/>
            <a:ext cx="11887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4" name="Google Shape;634;g35e1688219f_0_627"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635" name="Google Shape;635;g35e1688219f_0_627"/>
          <p:cNvSpPr txBox="1">
            <a:spLocks noGrp="1"/>
          </p:cNvSpPr>
          <p:nvPr>
            <p:ph type="body" idx="1"/>
          </p:nvPr>
        </p:nvSpPr>
        <p:spPr>
          <a:xfrm>
            <a:off x="587093" y="1334680"/>
            <a:ext cx="10743900" cy="35865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3600"/>
              <a:buFont typeface="Noto Sans Symbols"/>
              <a:buNone/>
              <a:defRPr sz="3600" b="0" i="0" u="none" strike="noStrike" cap="none">
                <a:solidFill>
                  <a:schemeClr val="lt1"/>
                </a:solidFill>
                <a:latin typeface="Calibri"/>
                <a:ea typeface="Calibri"/>
                <a:cs typeface="Calibri"/>
                <a:sym typeface="Calibri"/>
              </a:defRPr>
            </a:lvl1pPr>
            <a:lvl2pPr marL="914400" marR="0" lvl="1" indent="-457200" algn="l">
              <a:lnSpc>
                <a:spcPct val="100000"/>
              </a:lnSpc>
              <a:spcBef>
                <a:spcPts val="0"/>
              </a:spcBef>
              <a:spcAft>
                <a:spcPts val="0"/>
              </a:spcAft>
              <a:buClr>
                <a:schemeClr val="accent2"/>
              </a:buClr>
              <a:buSzPts val="3600"/>
              <a:buFont typeface="Noto Sans Symbols"/>
              <a:buChar char="▪"/>
              <a:defRPr sz="36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6" name="Google Shape;636;g35e1688219f_0_627" descr="A white text on a black background&#10;&#10;Description automatically generated"/>
          <p:cNvPicPr preferRelativeResize="0"/>
          <p:nvPr/>
        </p:nvPicPr>
        <p:blipFill rotWithShape="1">
          <a:blip r:embed="rId3">
            <a:alphaModFix/>
          </a:blip>
          <a:srcRect/>
          <a:stretch/>
        </p:blipFill>
        <p:spPr>
          <a:xfrm>
            <a:off x="10344765" y="111741"/>
            <a:ext cx="1417548" cy="57647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8_Title and Content 1">
  <p:cSld name="28_Title and Content 2">
    <p:spTree>
      <p:nvGrpSpPr>
        <p:cNvPr id="1" name="Shape 637"/>
        <p:cNvGrpSpPr/>
        <p:nvPr/>
      </p:nvGrpSpPr>
      <p:grpSpPr>
        <a:xfrm>
          <a:off x="0" y="0"/>
          <a:ext cx="0" cy="0"/>
          <a:chOff x="0" y="0"/>
          <a:chExt cx="0" cy="0"/>
        </a:xfrm>
      </p:grpSpPr>
      <p:sp>
        <p:nvSpPr>
          <p:cNvPr id="638" name="Google Shape;638;g35e1688219f_0_632"/>
          <p:cNvSpPr txBox="1">
            <a:spLocks noGrp="1"/>
          </p:cNvSpPr>
          <p:nvPr>
            <p:ph type="title"/>
          </p:nvPr>
        </p:nvSpPr>
        <p:spPr>
          <a:xfrm>
            <a:off x="1783081" y="185130"/>
            <a:ext cx="969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9" name="Google Shape;639;g35e1688219f_0_632"/>
          <p:cNvSpPr txBox="1">
            <a:spLocks noGrp="1"/>
          </p:cNvSpPr>
          <p:nvPr>
            <p:ph type="body" idx="1"/>
          </p:nvPr>
        </p:nvSpPr>
        <p:spPr>
          <a:xfrm>
            <a:off x="427940" y="1310989"/>
            <a:ext cx="11046300" cy="51003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g35e1688219f_0_632"/>
          <p:cNvSpPr txBox="1">
            <a:spLocks noGrp="1"/>
          </p:cNvSpPr>
          <p:nvPr>
            <p:ph type="sldNum" idx="12"/>
          </p:nvPr>
        </p:nvSpPr>
        <p:spPr>
          <a:xfrm>
            <a:off x="11407926" y="6624089"/>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1" name="Google Shape;641;g35e1688219f_0_632"/>
          <p:cNvSpPr txBox="1">
            <a:spLocks noGrp="1"/>
          </p:cNvSpPr>
          <p:nvPr>
            <p:ph type="body" idx="2"/>
          </p:nvPr>
        </p:nvSpPr>
        <p:spPr>
          <a:xfrm>
            <a:off x="1" y="6624089"/>
            <a:ext cx="113886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2" name="Google Shape;642;g35e1688219f_0_632"/>
          <p:cNvPicPr preferRelativeResize="0"/>
          <p:nvPr/>
        </p:nvPicPr>
        <p:blipFill rotWithShape="1">
          <a:blip r:embed="rId2">
            <a:alphaModFix/>
          </a:blip>
          <a:srcRect/>
          <a:stretch/>
        </p:blipFill>
        <p:spPr>
          <a:xfrm>
            <a:off x="237741" y="287865"/>
            <a:ext cx="1357126" cy="67856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643"/>
        <p:cNvGrpSpPr/>
        <p:nvPr/>
      </p:nvGrpSpPr>
      <p:grpSpPr>
        <a:xfrm>
          <a:off x="0" y="0"/>
          <a:ext cx="0" cy="0"/>
          <a:chOff x="0" y="0"/>
          <a:chExt cx="0" cy="0"/>
        </a:xfrm>
      </p:grpSpPr>
      <p:sp>
        <p:nvSpPr>
          <p:cNvPr id="644" name="Google Shape;644;g35e1688219f_0_638"/>
          <p:cNvSpPr txBox="1">
            <a:spLocks noGrp="1"/>
          </p:cNvSpPr>
          <p:nvPr>
            <p:ph type="body" idx="1"/>
          </p:nvPr>
        </p:nvSpPr>
        <p:spPr>
          <a:xfrm>
            <a:off x="3726140" y="900222"/>
            <a:ext cx="7760700" cy="5196300"/>
          </a:xfrm>
          <a:prstGeom prst="rect">
            <a:avLst/>
          </a:prstGeom>
          <a:noFill/>
          <a:ln>
            <a:noFill/>
          </a:ln>
        </p:spPr>
        <p:txBody>
          <a:bodyPr spcFirstLastPara="1" wrap="square" lIns="91425" tIns="45700" rIns="91425" bIns="45700" anchor="ctr"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g35e1688219f_0_638"/>
          <p:cNvSpPr/>
          <p:nvPr/>
        </p:nvSpPr>
        <p:spPr>
          <a:xfrm>
            <a:off x="-10625" y="0"/>
            <a:ext cx="3082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6" name="Google Shape;646;g35e1688219f_0_638"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647" name="Google Shape;647;g35e1688219f_0_638"/>
          <p:cNvSpPr txBox="1">
            <a:spLocks noGrp="1"/>
          </p:cNvSpPr>
          <p:nvPr>
            <p:ph type="ctrTitle"/>
          </p:nvPr>
        </p:nvSpPr>
        <p:spPr>
          <a:xfrm>
            <a:off x="261079" y="2124219"/>
            <a:ext cx="25869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8" name="Google Shape;648;g35e1688219f_0_638"/>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49" name="Google Shape;649;g35e1688219f_0_638"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50"/>
        <p:cNvGrpSpPr/>
        <p:nvPr/>
      </p:nvGrpSpPr>
      <p:grpSpPr>
        <a:xfrm>
          <a:off x="0" y="0"/>
          <a:ext cx="0" cy="0"/>
          <a:chOff x="0" y="0"/>
          <a:chExt cx="0" cy="0"/>
        </a:xfrm>
      </p:grpSpPr>
      <p:sp>
        <p:nvSpPr>
          <p:cNvPr id="51" name="Google Shape;51;g32cfbc5db25_0_60"/>
          <p:cNvSpPr/>
          <p:nvPr/>
        </p:nvSpPr>
        <p:spPr>
          <a:xfrm>
            <a:off x="0" y="6017606"/>
            <a:ext cx="118872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 name="Google Shape;52;g32cfbc5db25_0_60"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53" name="Google Shape;53;g32cfbc5db25_0_60"/>
          <p:cNvSpPr/>
          <p:nvPr/>
        </p:nvSpPr>
        <p:spPr>
          <a:xfrm>
            <a:off x="0" y="6502622"/>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54" name="Google Shape;54;g32cfbc5db25_0_60"/>
          <p:cNvSpPr/>
          <p:nvPr/>
        </p:nvSpPr>
        <p:spPr>
          <a:xfrm>
            <a:off x="430775" y="1588547"/>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g32cfbc5db25_0_60"/>
          <p:cNvSpPr/>
          <p:nvPr/>
        </p:nvSpPr>
        <p:spPr>
          <a:xfrm>
            <a:off x="430775" y="2674723"/>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g32cfbc5db25_0_60"/>
          <p:cNvSpPr/>
          <p:nvPr/>
        </p:nvSpPr>
        <p:spPr>
          <a:xfrm>
            <a:off x="430775" y="4847076"/>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g32cfbc5db25_0_60"/>
          <p:cNvSpPr txBox="1">
            <a:spLocks noGrp="1"/>
          </p:cNvSpPr>
          <p:nvPr>
            <p:ph type="body" idx="1"/>
          </p:nvPr>
        </p:nvSpPr>
        <p:spPr>
          <a:xfrm>
            <a:off x="1158275" y="2747660"/>
            <a:ext cx="100581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2cfbc5db25_0_60"/>
          <p:cNvSpPr txBox="1">
            <a:spLocks noGrp="1"/>
          </p:cNvSpPr>
          <p:nvPr>
            <p:ph type="body" idx="2"/>
          </p:nvPr>
        </p:nvSpPr>
        <p:spPr>
          <a:xfrm>
            <a:off x="1158277" y="4920013"/>
            <a:ext cx="100581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g32cfbc5db25_0_60"/>
          <p:cNvSpPr txBox="1">
            <a:spLocks noGrp="1"/>
          </p:cNvSpPr>
          <p:nvPr>
            <p:ph type="body" idx="3"/>
          </p:nvPr>
        </p:nvSpPr>
        <p:spPr>
          <a:xfrm>
            <a:off x="1158276" y="1661484"/>
            <a:ext cx="100581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g32cfbc5db25_0_60"/>
          <p:cNvSpPr/>
          <p:nvPr/>
        </p:nvSpPr>
        <p:spPr>
          <a:xfrm>
            <a:off x="430775" y="3760899"/>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g32cfbc5db25_0_60"/>
          <p:cNvSpPr txBox="1">
            <a:spLocks noGrp="1"/>
          </p:cNvSpPr>
          <p:nvPr>
            <p:ph type="body" idx="4"/>
          </p:nvPr>
        </p:nvSpPr>
        <p:spPr>
          <a:xfrm>
            <a:off x="1158275" y="3833772"/>
            <a:ext cx="100581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2cfbc5db25_0_60"/>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g32cfbc5db25_0_60"/>
          <p:cNvSpPr txBox="1">
            <a:spLocks noGrp="1"/>
          </p:cNvSpPr>
          <p:nvPr>
            <p:ph type="title"/>
          </p:nvPr>
        </p:nvSpPr>
        <p:spPr>
          <a:xfrm>
            <a:off x="415445" y="153230"/>
            <a:ext cx="96750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g32cfbc5db25_0_60"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650"/>
        <p:cNvGrpSpPr/>
        <p:nvPr/>
      </p:nvGrpSpPr>
      <p:grpSpPr>
        <a:xfrm>
          <a:off x="0" y="0"/>
          <a:ext cx="0" cy="0"/>
          <a:chOff x="0" y="0"/>
          <a:chExt cx="0" cy="0"/>
        </a:xfrm>
      </p:grpSpPr>
      <p:sp>
        <p:nvSpPr>
          <p:cNvPr id="651" name="Google Shape;651;g35e1688219f_0_645"/>
          <p:cNvSpPr/>
          <p:nvPr/>
        </p:nvSpPr>
        <p:spPr>
          <a:xfrm>
            <a:off x="-10624" y="0"/>
            <a:ext cx="3856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2" name="Google Shape;652;g35e1688219f_0_645"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653" name="Google Shape;653;g35e1688219f_0_645"/>
          <p:cNvSpPr txBox="1">
            <a:spLocks noGrp="1"/>
          </p:cNvSpPr>
          <p:nvPr>
            <p:ph type="ctrTitle"/>
          </p:nvPr>
        </p:nvSpPr>
        <p:spPr>
          <a:xfrm>
            <a:off x="261078" y="2169994"/>
            <a:ext cx="3280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4" name="Google Shape;654;g35e1688219f_0_645"/>
          <p:cNvSpPr txBox="1">
            <a:spLocks noGrp="1"/>
          </p:cNvSpPr>
          <p:nvPr>
            <p:ph type="body" idx="1"/>
          </p:nvPr>
        </p:nvSpPr>
        <p:spPr>
          <a:xfrm>
            <a:off x="4338869" y="935665"/>
            <a:ext cx="7015200" cy="52065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g35e1688219f_0_645"/>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56" name="Google Shape;656;g35e1688219f_0_64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657"/>
        <p:cNvGrpSpPr/>
        <p:nvPr/>
      </p:nvGrpSpPr>
      <p:grpSpPr>
        <a:xfrm>
          <a:off x="0" y="0"/>
          <a:ext cx="0" cy="0"/>
          <a:chOff x="0" y="0"/>
          <a:chExt cx="0" cy="0"/>
        </a:xfrm>
      </p:grpSpPr>
      <p:sp>
        <p:nvSpPr>
          <p:cNvPr id="658" name="Google Shape;658;g35e1688219f_0_652"/>
          <p:cNvSpPr/>
          <p:nvPr/>
        </p:nvSpPr>
        <p:spPr>
          <a:xfrm>
            <a:off x="0" y="2906749"/>
            <a:ext cx="118872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659" name="Google Shape;659;g35e1688219f_0_652"/>
          <p:cNvSpPr/>
          <p:nvPr/>
        </p:nvSpPr>
        <p:spPr>
          <a:xfrm>
            <a:off x="0" y="4527518"/>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660" name="Google Shape;660;g35e1688219f_0_652"/>
          <p:cNvSpPr txBox="1">
            <a:spLocks noGrp="1"/>
          </p:cNvSpPr>
          <p:nvPr>
            <p:ph type="ctrTitle"/>
          </p:nvPr>
        </p:nvSpPr>
        <p:spPr>
          <a:xfrm>
            <a:off x="329870" y="2992518"/>
            <a:ext cx="112512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1" name="Google Shape;661;g35e1688219f_0_652"/>
          <p:cNvPicPr preferRelativeResize="0"/>
          <p:nvPr/>
        </p:nvPicPr>
        <p:blipFill rotWithShape="1">
          <a:blip r:embed="rId2">
            <a:alphaModFix/>
          </a:blip>
          <a:srcRect/>
          <a:stretch/>
        </p:blipFill>
        <p:spPr>
          <a:xfrm>
            <a:off x="237742" y="287865"/>
            <a:ext cx="1357124" cy="678563"/>
          </a:xfrm>
          <a:prstGeom prst="rect">
            <a:avLst/>
          </a:prstGeom>
          <a:noFill/>
          <a:ln>
            <a:noFill/>
          </a:ln>
        </p:spPr>
      </p:pic>
      <p:pic>
        <p:nvPicPr>
          <p:cNvPr id="662" name="Google Shape;662;g35e1688219f_0_652"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663"/>
        <p:cNvGrpSpPr/>
        <p:nvPr/>
      </p:nvGrpSpPr>
      <p:grpSpPr>
        <a:xfrm>
          <a:off x="0" y="0"/>
          <a:ext cx="0" cy="0"/>
          <a:chOff x="0" y="0"/>
          <a:chExt cx="0" cy="0"/>
        </a:xfrm>
      </p:grpSpPr>
      <p:sp>
        <p:nvSpPr>
          <p:cNvPr id="664" name="Google Shape;664;g35e1688219f_0_658"/>
          <p:cNvSpPr/>
          <p:nvPr/>
        </p:nvSpPr>
        <p:spPr>
          <a:xfrm>
            <a:off x="0" y="6017606"/>
            <a:ext cx="118872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5" name="Google Shape;665;g35e1688219f_0_658"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666" name="Google Shape;666;g35e1688219f_0_658"/>
          <p:cNvSpPr/>
          <p:nvPr/>
        </p:nvSpPr>
        <p:spPr>
          <a:xfrm>
            <a:off x="0" y="6502622"/>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667" name="Google Shape;667;g35e1688219f_0_658"/>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68" name="Google Shape;668;g35e1688219f_0_658" descr="A blue and black logo&#10;&#10;Description automatically generated"/>
          <p:cNvPicPr preferRelativeResize="0"/>
          <p:nvPr/>
        </p:nvPicPr>
        <p:blipFill rotWithShape="1">
          <a:blip r:embed="rId3">
            <a:alphaModFix/>
          </a:blip>
          <a:srcRect/>
          <a:stretch/>
        </p:blipFill>
        <p:spPr>
          <a:xfrm>
            <a:off x="2380192" y="1201863"/>
            <a:ext cx="7126814" cy="289943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669"/>
        <p:cNvGrpSpPr/>
        <p:nvPr/>
      </p:nvGrpSpPr>
      <p:grpSpPr>
        <a:xfrm>
          <a:off x="0" y="0"/>
          <a:ext cx="0" cy="0"/>
          <a:chOff x="0" y="0"/>
          <a:chExt cx="0" cy="0"/>
        </a:xfrm>
      </p:grpSpPr>
      <p:sp>
        <p:nvSpPr>
          <p:cNvPr id="670" name="Google Shape;670;g35e1688219f_0_664"/>
          <p:cNvSpPr txBox="1">
            <a:spLocks noGrp="1"/>
          </p:cNvSpPr>
          <p:nvPr>
            <p:ph type="body" idx="1"/>
          </p:nvPr>
        </p:nvSpPr>
        <p:spPr>
          <a:xfrm>
            <a:off x="412095"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g35e1688219f_0_664"/>
          <p:cNvSpPr/>
          <p:nvPr/>
        </p:nvSpPr>
        <p:spPr>
          <a:xfrm>
            <a:off x="412094" y="1513560"/>
            <a:ext cx="2382600" cy="600300"/>
          </a:xfrm>
          <a:prstGeom prst="homePlate">
            <a:avLst>
              <a:gd name="adj" fmla="val 50000"/>
            </a:avLst>
          </a:prstGeom>
          <a:solidFill>
            <a:srgbClr val="FCD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72" name="Google Shape;672;g35e1688219f_0_664"/>
          <p:cNvSpPr/>
          <p:nvPr/>
        </p:nvSpPr>
        <p:spPr>
          <a:xfrm>
            <a:off x="2623534" y="1513560"/>
            <a:ext cx="2382600" cy="6003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673" name="Google Shape;673;g35e1688219f_0_664"/>
          <p:cNvSpPr/>
          <p:nvPr/>
        </p:nvSpPr>
        <p:spPr>
          <a:xfrm>
            <a:off x="7046415" y="1513560"/>
            <a:ext cx="2382600" cy="600300"/>
          </a:xfrm>
          <a:prstGeom prst="chevron">
            <a:avLst>
              <a:gd name="adj" fmla="val 50000"/>
            </a:avLst>
          </a:prstGeom>
          <a:solidFill>
            <a:srgbClr val="3D98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674" name="Google Shape;674;g35e1688219f_0_664"/>
          <p:cNvSpPr/>
          <p:nvPr/>
        </p:nvSpPr>
        <p:spPr>
          <a:xfrm>
            <a:off x="9257856" y="1513560"/>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675" name="Google Shape;675;g35e1688219f_0_664"/>
          <p:cNvSpPr txBox="1">
            <a:spLocks noGrp="1"/>
          </p:cNvSpPr>
          <p:nvPr>
            <p:ph type="body" idx="2"/>
          </p:nvPr>
        </p:nvSpPr>
        <p:spPr>
          <a:xfrm>
            <a:off x="2623536"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6" name="Google Shape;676;g35e1688219f_0_664"/>
          <p:cNvSpPr txBox="1">
            <a:spLocks noGrp="1"/>
          </p:cNvSpPr>
          <p:nvPr>
            <p:ph type="body" idx="3"/>
          </p:nvPr>
        </p:nvSpPr>
        <p:spPr>
          <a:xfrm>
            <a:off x="7046417"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g35e1688219f_0_664"/>
          <p:cNvSpPr txBox="1">
            <a:spLocks noGrp="1"/>
          </p:cNvSpPr>
          <p:nvPr>
            <p:ph type="body" idx="4"/>
          </p:nvPr>
        </p:nvSpPr>
        <p:spPr>
          <a:xfrm>
            <a:off x="9257856"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8" name="Google Shape;678;g35e1688219f_0_664"/>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79" name="Google Shape;679;g35e1688219f_0_664"/>
          <p:cNvSpPr txBox="1">
            <a:spLocks noGrp="1"/>
          </p:cNvSpPr>
          <p:nvPr>
            <p:ph type="body" idx="5"/>
          </p:nvPr>
        </p:nvSpPr>
        <p:spPr>
          <a:xfrm>
            <a:off x="573020" y="1520138"/>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0" name="Google Shape;680;g35e1688219f_0_664"/>
          <p:cNvSpPr txBox="1">
            <a:spLocks noGrp="1"/>
          </p:cNvSpPr>
          <p:nvPr>
            <p:ph type="body" idx="6"/>
          </p:nvPr>
        </p:nvSpPr>
        <p:spPr>
          <a:xfrm>
            <a:off x="2916749" y="1520138"/>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g35e1688219f_0_664"/>
          <p:cNvSpPr txBox="1">
            <a:spLocks noGrp="1"/>
          </p:cNvSpPr>
          <p:nvPr>
            <p:ph type="body" idx="7"/>
          </p:nvPr>
        </p:nvSpPr>
        <p:spPr>
          <a:xfrm>
            <a:off x="7336268" y="1520138"/>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g35e1688219f_0_664"/>
          <p:cNvSpPr txBox="1">
            <a:spLocks noGrp="1"/>
          </p:cNvSpPr>
          <p:nvPr>
            <p:ph type="body" idx="8"/>
          </p:nvPr>
        </p:nvSpPr>
        <p:spPr>
          <a:xfrm>
            <a:off x="9563211" y="1520138"/>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g35e1688219f_0_664"/>
          <p:cNvSpPr/>
          <p:nvPr/>
        </p:nvSpPr>
        <p:spPr>
          <a:xfrm>
            <a:off x="4834974" y="1520138"/>
            <a:ext cx="2382600" cy="600300"/>
          </a:xfrm>
          <a:prstGeom prst="chevron">
            <a:avLst>
              <a:gd name="adj" fmla="val 50000"/>
            </a:avLst>
          </a:prstGeom>
          <a:solidFill>
            <a:srgbClr val="CDE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684" name="Google Shape;684;g35e1688219f_0_664"/>
          <p:cNvSpPr txBox="1">
            <a:spLocks noGrp="1"/>
          </p:cNvSpPr>
          <p:nvPr>
            <p:ph type="body" idx="9"/>
          </p:nvPr>
        </p:nvSpPr>
        <p:spPr>
          <a:xfrm>
            <a:off x="4834976" y="2184298"/>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g35e1688219f_0_664"/>
          <p:cNvSpPr txBox="1">
            <a:spLocks noGrp="1"/>
          </p:cNvSpPr>
          <p:nvPr>
            <p:ph type="body" idx="13"/>
          </p:nvPr>
        </p:nvSpPr>
        <p:spPr>
          <a:xfrm>
            <a:off x="5123458" y="1526716"/>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6" name="Google Shape;686;g35e1688219f_0_664"/>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687" name="Google Shape;687;g35e1688219f_0_664"/>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8" name="Google Shape;688;g35e1688219f_0_66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689"/>
        <p:cNvGrpSpPr/>
        <p:nvPr/>
      </p:nvGrpSpPr>
      <p:grpSpPr>
        <a:xfrm>
          <a:off x="0" y="0"/>
          <a:ext cx="0" cy="0"/>
          <a:chOff x="0" y="0"/>
          <a:chExt cx="0" cy="0"/>
        </a:xfrm>
      </p:grpSpPr>
      <p:sp>
        <p:nvSpPr>
          <p:cNvPr id="690" name="Google Shape;690;g35e1688219f_0_684"/>
          <p:cNvSpPr/>
          <p:nvPr/>
        </p:nvSpPr>
        <p:spPr>
          <a:xfrm>
            <a:off x="2994411" y="0"/>
            <a:ext cx="8892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1" name="Google Shape;691;g35e1688219f_0_684"/>
          <p:cNvSpPr/>
          <p:nvPr/>
        </p:nvSpPr>
        <p:spPr>
          <a:xfrm>
            <a:off x="-10625" y="0"/>
            <a:ext cx="3082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2" name="Google Shape;692;g35e1688219f_0_684"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693" name="Google Shape;693;g35e1688219f_0_684"/>
          <p:cNvSpPr txBox="1">
            <a:spLocks noGrp="1"/>
          </p:cNvSpPr>
          <p:nvPr>
            <p:ph type="ctrTitle"/>
          </p:nvPr>
        </p:nvSpPr>
        <p:spPr>
          <a:xfrm>
            <a:off x="261079" y="2124219"/>
            <a:ext cx="109506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94" name="Google Shape;694;g35e1688219f_0_684" descr="A white text on a black background&#10;&#10;Description automatically generated"/>
          <p:cNvPicPr preferRelativeResize="0"/>
          <p:nvPr/>
        </p:nvPicPr>
        <p:blipFill rotWithShape="1">
          <a:blip r:embed="rId3">
            <a:alphaModFix/>
          </a:blip>
          <a:srcRect/>
          <a:stretch/>
        </p:blipFill>
        <p:spPr>
          <a:xfrm>
            <a:off x="10344765" y="111741"/>
            <a:ext cx="1417548" cy="57647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695"/>
        <p:cNvGrpSpPr/>
        <p:nvPr/>
      </p:nvGrpSpPr>
      <p:grpSpPr>
        <a:xfrm>
          <a:off x="0" y="0"/>
          <a:ext cx="0" cy="0"/>
          <a:chOff x="0" y="0"/>
          <a:chExt cx="0" cy="0"/>
        </a:xfrm>
      </p:grpSpPr>
      <p:sp>
        <p:nvSpPr>
          <p:cNvPr id="696" name="Google Shape;696;g35e1688219f_0_690"/>
          <p:cNvSpPr/>
          <p:nvPr/>
        </p:nvSpPr>
        <p:spPr>
          <a:xfrm>
            <a:off x="0" y="6017606"/>
            <a:ext cx="118872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7" name="Google Shape;697;g35e1688219f_0_690"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698" name="Google Shape;698;g35e1688219f_0_690"/>
          <p:cNvSpPr/>
          <p:nvPr/>
        </p:nvSpPr>
        <p:spPr>
          <a:xfrm>
            <a:off x="0" y="6502622"/>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699" name="Google Shape;699;g35e1688219f_0_690"/>
          <p:cNvSpPr/>
          <p:nvPr/>
        </p:nvSpPr>
        <p:spPr>
          <a:xfrm>
            <a:off x="430775" y="1588547"/>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g35e1688219f_0_690"/>
          <p:cNvSpPr/>
          <p:nvPr/>
        </p:nvSpPr>
        <p:spPr>
          <a:xfrm>
            <a:off x="430775" y="3014060"/>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g35e1688219f_0_690"/>
          <p:cNvSpPr/>
          <p:nvPr/>
        </p:nvSpPr>
        <p:spPr>
          <a:xfrm>
            <a:off x="430775" y="4439573"/>
            <a:ext cx="110796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g35e1688219f_0_690"/>
          <p:cNvSpPr txBox="1">
            <a:spLocks noGrp="1"/>
          </p:cNvSpPr>
          <p:nvPr>
            <p:ph type="body" idx="1"/>
          </p:nvPr>
        </p:nvSpPr>
        <p:spPr>
          <a:xfrm>
            <a:off x="1158278" y="3086998"/>
            <a:ext cx="10057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g35e1688219f_0_690"/>
          <p:cNvSpPr txBox="1">
            <a:spLocks noGrp="1"/>
          </p:cNvSpPr>
          <p:nvPr>
            <p:ph type="body" idx="2"/>
          </p:nvPr>
        </p:nvSpPr>
        <p:spPr>
          <a:xfrm>
            <a:off x="1158278" y="4512510"/>
            <a:ext cx="10057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g35e1688219f_0_690"/>
          <p:cNvSpPr txBox="1">
            <a:spLocks noGrp="1"/>
          </p:cNvSpPr>
          <p:nvPr>
            <p:ph type="body" idx="3"/>
          </p:nvPr>
        </p:nvSpPr>
        <p:spPr>
          <a:xfrm>
            <a:off x="1158277" y="1661484"/>
            <a:ext cx="10057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g35e1688219f_0_690"/>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06" name="Google Shape;706;g35e1688219f_0_690"/>
          <p:cNvSpPr txBox="1">
            <a:spLocks noGrp="1"/>
          </p:cNvSpPr>
          <p:nvPr>
            <p:ph type="title"/>
          </p:nvPr>
        </p:nvSpPr>
        <p:spPr>
          <a:xfrm>
            <a:off x="415445" y="153230"/>
            <a:ext cx="96747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7" name="Google Shape;707;g35e1688219f_0_690"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708"/>
        <p:cNvGrpSpPr/>
        <p:nvPr/>
      </p:nvGrpSpPr>
      <p:grpSpPr>
        <a:xfrm>
          <a:off x="0" y="0"/>
          <a:ext cx="0" cy="0"/>
          <a:chOff x="0" y="0"/>
          <a:chExt cx="0" cy="0"/>
        </a:xfrm>
      </p:grpSpPr>
      <p:sp>
        <p:nvSpPr>
          <p:cNvPr id="709" name="Google Shape;709;g35e1688219f_0_703"/>
          <p:cNvSpPr/>
          <p:nvPr/>
        </p:nvSpPr>
        <p:spPr>
          <a:xfrm>
            <a:off x="0" y="6017606"/>
            <a:ext cx="118872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0" name="Google Shape;710;g35e1688219f_0_703"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711" name="Google Shape;711;g35e1688219f_0_703"/>
          <p:cNvSpPr/>
          <p:nvPr/>
        </p:nvSpPr>
        <p:spPr>
          <a:xfrm>
            <a:off x="0" y="6502622"/>
            <a:ext cx="118872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712" name="Google Shape;712;g35e1688219f_0_703"/>
          <p:cNvSpPr/>
          <p:nvPr/>
        </p:nvSpPr>
        <p:spPr>
          <a:xfrm>
            <a:off x="430775" y="1395703"/>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g35e1688219f_0_703"/>
          <p:cNvSpPr/>
          <p:nvPr/>
        </p:nvSpPr>
        <p:spPr>
          <a:xfrm>
            <a:off x="430775" y="2335291"/>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g35e1688219f_0_703"/>
          <p:cNvSpPr/>
          <p:nvPr/>
        </p:nvSpPr>
        <p:spPr>
          <a:xfrm>
            <a:off x="430775" y="3274879"/>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g35e1688219f_0_703"/>
          <p:cNvSpPr/>
          <p:nvPr/>
        </p:nvSpPr>
        <p:spPr>
          <a:xfrm>
            <a:off x="430775" y="4214467"/>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g35e1688219f_0_703"/>
          <p:cNvSpPr txBox="1">
            <a:spLocks noGrp="1"/>
          </p:cNvSpPr>
          <p:nvPr>
            <p:ph type="body" idx="1"/>
          </p:nvPr>
        </p:nvSpPr>
        <p:spPr>
          <a:xfrm>
            <a:off x="1158278" y="1452135"/>
            <a:ext cx="10057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g35e1688219f_0_703"/>
          <p:cNvSpPr txBox="1">
            <a:spLocks noGrp="1"/>
          </p:cNvSpPr>
          <p:nvPr>
            <p:ph type="body" idx="2"/>
          </p:nvPr>
        </p:nvSpPr>
        <p:spPr>
          <a:xfrm>
            <a:off x="1158279" y="2390273"/>
            <a:ext cx="10057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g35e1688219f_0_703"/>
          <p:cNvSpPr txBox="1">
            <a:spLocks noGrp="1"/>
          </p:cNvSpPr>
          <p:nvPr>
            <p:ph type="body" idx="3"/>
          </p:nvPr>
        </p:nvSpPr>
        <p:spPr>
          <a:xfrm>
            <a:off x="1158278" y="3331311"/>
            <a:ext cx="10057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9" name="Google Shape;719;g35e1688219f_0_703"/>
          <p:cNvSpPr txBox="1">
            <a:spLocks noGrp="1"/>
          </p:cNvSpPr>
          <p:nvPr>
            <p:ph type="body" idx="4"/>
          </p:nvPr>
        </p:nvSpPr>
        <p:spPr>
          <a:xfrm>
            <a:off x="1158277" y="4270899"/>
            <a:ext cx="10057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g35e1688219f_0_703"/>
          <p:cNvSpPr/>
          <p:nvPr/>
        </p:nvSpPr>
        <p:spPr>
          <a:xfrm>
            <a:off x="431905" y="5154054"/>
            <a:ext cx="110796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1" name="Google Shape;721;g35e1688219f_0_703"/>
          <p:cNvSpPr txBox="1">
            <a:spLocks noGrp="1"/>
          </p:cNvSpPr>
          <p:nvPr>
            <p:ph type="body" idx="5"/>
          </p:nvPr>
        </p:nvSpPr>
        <p:spPr>
          <a:xfrm>
            <a:off x="1158277" y="5214234"/>
            <a:ext cx="10057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g35e1688219f_0_703"/>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23" name="Google Shape;723;g35e1688219f_0_703"/>
          <p:cNvSpPr txBox="1">
            <a:spLocks noGrp="1"/>
          </p:cNvSpPr>
          <p:nvPr>
            <p:ph type="title"/>
          </p:nvPr>
        </p:nvSpPr>
        <p:spPr>
          <a:xfrm>
            <a:off x="415445" y="153230"/>
            <a:ext cx="96747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4" name="Google Shape;724;g35e1688219f_0_703"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725"/>
        <p:cNvGrpSpPr/>
        <p:nvPr/>
      </p:nvGrpSpPr>
      <p:grpSpPr>
        <a:xfrm>
          <a:off x="0" y="0"/>
          <a:ext cx="0" cy="0"/>
          <a:chOff x="0" y="0"/>
          <a:chExt cx="0" cy="0"/>
        </a:xfrm>
      </p:grpSpPr>
      <p:sp>
        <p:nvSpPr>
          <p:cNvPr id="726" name="Google Shape;726;g35e1688219f_0_720"/>
          <p:cNvSpPr/>
          <p:nvPr/>
        </p:nvSpPr>
        <p:spPr>
          <a:xfrm>
            <a:off x="8026832" y="0"/>
            <a:ext cx="3860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7" name="Google Shape;727;g35e1688219f_0_720"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728" name="Google Shape;728;g35e1688219f_0_720"/>
          <p:cNvSpPr txBox="1">
            <a:spLocks noGrp="1"/>
          </p:cNvSpPr>
          <p:nvPr>
            <p:ph type="body" idx="1"/>
          </p:nvPr>
        </p:nvSpPr>
        <p:spPr>
          <a:xfrm>
            <a:off x="401234" y="1333499"/>
            <a:ext cx="71397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g35e1688219f_0_720"/>
          <p:cNvSpPr txBox="1">
            <a:spLocks noGrp="1"/>
          </p:cNvSpPr>
          <p:nvPr>
            <p:ph type="title"/>
          </p:nvPr>
        </p:nvSpPr>
        <p:spPr>
          <a:xfrm>
            <a:off x="401235" y="170189"/>
            <a:ext cx="7139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0" name="Google Shape;730;g35e1688219f_0_720"/>
          <p:cNvSpPr txBox="1">
            <a:spLocks noGrp="1"/>
          </p:cNvSpPr>
          <p:nvPr>
            <p:ph type="body" idx="2"/>
          </p:nvPr>
        </p:nvSpPr>
        <p:spPr>
          <a:xfrm>
            <a:off x="8506783" y="1996624"/>
            <a:ext cx="2900400" cy="20886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g35e1688219f_0_720"/>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32" name="Google Shape;732;g35e1688219f_0_720" descr="A white text on a black background&#10;&#10;Description automatically generated"/>
          <p:cNvPicPr preferRelativeResize="0"/>
          <p:nvPr/>
        </p:nvPicPr>
        <p:blipFill rotWithShape="1">
          <a:blip r:embed="rId3">
            <a:alphaModFix/>
          </a:blip>
          <a:srcRect/>
          <a:stretch/>
        </p:blipFill>
        <p:spPr>
          <a:xfrm>
            <a:off x="8928593" y="111741"/>
            <a:ext cx="1417548" cy="57647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733"/>
        <p:cNvGrpSpPr/>
        <p:nvPr/>
      </p:nvGrpSpPr>
      <p:grpSpPr>
        <a:xfrm>
          <a:off x="0" y="0"/>
          <a:ext cx="0" cy="0"/>
          <a:chOff x="0" y="0"/>
          <a:chExt cx="0" cy="0"/>
        </a:xfrm>
      </p:grpSpPr>
      <p:sp>
        <p:nvSpPr>
          <p:cNvPr id="734" name="Google Shape;734;g35e1688219f_0_728"/>
          <p:cNvSpPr/>
          <p:nvPr/>
        </p:nvSpPr>
        <p:spPr>
          <a:xfrm>
            <a:off x="8805084" y="0"/>
            <a:ext cx="3082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5" name="Google Shape;735;g35e1688219f_0_728"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736" name="Google Shape;736;g35e1688219f_0_728"/>
          <p:cNvSpPr txBox="1">
            <a:spLocks noGrp="1"/>
          </p:cNvSpPr>
          <p:nvPr>
            <p:ph type="body" idx="1"/>
          </p:nvPr>
        </p:nvSpPr>
        <p:spPr>
          <a:xfrm>
            <a:off x="401234" y="1333499"/>
            <a:ext cx="80067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g35e1688219f_0_728"/>
          <p:cNvSpPr txBox="1">
            <a:spLocks noGrp="1"/>
          </p:cNvSpPr>
          <p:nvPr>
            <p:ph type="title"/>
          </p:nvPr>
        </p:nvSpPr>
        <p:spPr>
          <a:xfrm>
            <a:off x="401235" y="170189"/>
            <a:ext cx="8006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8" name="Google Shape;738;g35e1688219f_0_728"/>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39" name="Google Shape;739;g35e1688219f_0_728"/>
          <p:cNvSpPr txBox="1">
            <a:spLocks noGrp="1"/>
          </p:cNvSpPr>
          <p:nvPr>
            <p:ph type="body" idx="2"/>
          </p:nvPr>
        </p:nvSpPr>
        <p:spPr>
          <a:xfrm>
            <a:off x="9045058" y="1996624"/>
            <a:ext cx="2602200" cy="20886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40" name="Google Shape;740;g35e1688219f_0_728" descr="A white text on a black background&#10;&#10;Description automatically generated"/>
          <p:cNvPicPr preferRelativeResize="0"/>
          <p:nvPr/>
        </p:nvPicPr>
        <p:blipFill rotWithShape="1">
          <a:blip r:embed="rId3">
            <a:alphaModFix/>
          </a:blip>
          <a:srcRect/>
          <a:stretch/>
        </p:blipFill>
        <p:spPr>
          <a:xfrm>
            <a:off x="8928593" y="111741"/>
            <a:ext cx="1417548" cy="57647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741"/>
        <p:cNvGrpSpPr/>
        <p:nvPr/>
      </p:nvGrpSpPr>
      <p:grpSpPr>
        <a:xfrm>
          <a:off x="0" y="0"/>
          <a:ext cx="0" cy="0"/>
          <a:chOff x="0" y="0"/>
          <a:chExt cx="0" cy="0"/>
        </a:xfrm>
      </p:grpSpPr>
      <p:sp>
        <p:nvSpPr>
          <p:cNvPr id="742" name="Google Shape;742;g35e1688219f_0_736"/>
          <p:cNvSpPr/>
          <p:nvPr/>
        </p:nvSpPr>
        <p:spPr>
          <a:xfrm>
            <a:off x="-10624" y="0"/>
            <a:ext cx="3205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3" name="Google Shape;743;g35e1688219f_0_736"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744" name="Google Shape;744;g35e1688219f_0_736"/>
          <p:cNvSpPr txBox="1">
            <a:spLocks noGrp="1"/>
          </p:cNvSpPr>
          <p:nvPr>
            <p:ph type="body" idx="1"/>
          </p:nvPr>
        </p:nvSpPr>
        <p:spPr>
          <a:xfrm>
            <a:off x="4694305" y="858741"/>
            <a:ext cx="6659700" cy="52836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g35e1688219f_0_736"/>
          <p:cNvSpPr/>
          <p:nvPr/>
        </p:nvSpPr>
        <p:spPr>
          <a:xfrm rot="5400000">
            <a:off x="412542" y="2782200"/>
            <a:ext cx="6881400" cy="1317000"/>
          </a:xfrm>
          <a:prstGeom prst="triangle">
            <a:avLst>
              <a:gd name="adj" fmla="val 50000"/>
            </a:avLst>
          </a:prstGeom>
          <a:solidFill>
            <a:srgbClr val="0D6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6" name="Google Shape;746;g35e1688219f_0_736"/>
          <p:cNvSpPr txBox="1">
            <a:spLocks noGrp="1"/>
          </p:cNvSpPr>
          <p:nvPr>
            <p:ph type="ctrTitle"/>
          </p:nvPr>
        </p:nvSpPr>
        <p:spPr>
          <a:xfrm>
            <a:off x="261078" y="2257278"/>
            <a:ext cx="3280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7" name="Google Shape;747;g35e1688219f_0_736"/>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48" name="Google Shape;748;g35e1688219f_0_736"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65"/>
        <p:cNvGrpSpPr/>
        <p:nvPr/>
      </p:nvGrpSpPr>
      <p:grpSpPr>
        <a:xfrm>
          <a:off x="0" y="0"/>
          <a:ext cx="0" cy="0"/>
          <a:chOff x="0" y="0"/>
          <a:chExt cx="0" cy="0"/>
        </a:xfrm>
      </p:grpSpPr>
      <p:sp>
        <p:nvSpPr>
          <p:cNvPr id="66" name="Google Shape;66;g32cfbc5db25_0_172"/>
          <p:cNvSpPr txBox="1">
            <a:spLocks noGrp="1"/>
          </p:cNvSpPr>
          <p:nvPr>
            <p:ph type="sldNum" idx="12"/>
          </p:nvPr>
        </p:nvSpPr>
        <p:spPr>
          <a:xfrm>
            <a:off x="11407922" y="6624083"/>
            <a:ext cx="4632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g32cfbc5db25_0_172"/>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68" name="Google Shape;68;g32cfbc5db25_0_172"/>
          <p:cNvSpPr txBox="1">
            <a:spLocks noGrp="1"/>
          </p:cNvSpPr>
          <p:nvPr>
            <p:ph type="body" idx="1"/>
          </p:nvPr>
        </p:nvSpPr>
        <p:spPr>
          <a:xfrm>
            <a:off x="427939" y="1438586"/>
            <a:ext cx="11046300" cy="449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g32cfbc5db25_0_172"/>
          <p:cNvSpPr txBox="1">
            <a:spLocks noGrp="1"/>
          </p:cNvSpPr>
          <p:nvPr>
            <p:ph type="title"/>
          </p:nvPr>
        </p:nvSpPr>
        <p:spPr>
          <a:xfrm>
            <a:off x="1783080" y="185130"/>
            <a:ext cx="8396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g32cfbc5db25_0_172"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749"/>
        <p:cNvGrpSpPr/>
        <p:nvPr/>
      </p:nvGrpSpPr>
      <p:grpSpPr>
        <a:xfrm>
          <a:off x="0" y="0"/>
          <a:ext cx="0" cy="0"/>
          <a:chOff x="0" y="0"/>
          <a:chExt cx="0" cy="0"/>
        </a:xfrm>
      </p:grpSpPr>
      <p:sp>
        <p:nvSpPr>
          <p:cNvPr id="750" name="Google Shape;750;g35e1688219f_0_744"/>
          <p:cNvSpPr/>
          <p:nvPr/>
        </p:nvSpPr>
        <p:spPr>
          <a:xfrm>
            <a:off x="7334951" y="0"/>
            <a:ext cx="4552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1" name="Google Shape;751;g35e1688219f_0_744"/>
          <p:cNvSpPr/>
          <p:nvPr/>
        </p:nvSpPr>
        <p:spPr>
          <a:xfrm rot="5400000">
            <a:off x="4548296" y="2782200"/>
            <a:ext cx="6881400" cy="13170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2" name="Google Shape;752;g35e1688219f_0_744"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753" name="Google Shape;753;g35e1688219f_0_744"/>
          <p:cNvSpPr txBox="1">
            <a:spLocks noGrp="1"/>
          </p:cNvSpPr>
          <p:nvPr>
            <p:ph type="body" idx="1"/>
          </p:nvPr>
        </p:nvSpPr>
        <p:spPr>
          <a:xfrm>
            <a:off x="401234" y="1333499"/>
            <a:ext cx="68472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g35e1688219f_0_744"/>
          <p:cNvSpPr txBox="1">
            <a:spLocks noGrp="1"/>
          </p:cNvSpPr>
          <p:nvPr>
            <p:ph type="title"/>
          </p:nvPr>
        </p:nvSpPr>
        <p:spPr>
          <a:xfrm>
            <a:off x="401235" y="170189"/>
            <a:ext cx="68472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5" name="Google Shape;755;g35e1688219f_0_744"/>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6" name="Google Shape;756;g35e1688219f_0_744"/>
          <p:cNvSpPr txBox="1">
            <a:spLocks noGrp="1"/>
          </p:cNvSpPr>
          <p:nvPr>
            <p:ph type="body" idx="2"/>
          </p:nvPr>
        </p:nvSpPr>
        <p:spPr>
          <a:xfrm>
            <a:off x="8961677" y="2110045"/>
            <a:ext cx="2602200" cy="26379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7" name="Google Shape;757;g35e1688219f_0_744" descr="A white text on a black background&#10;&#10;Description automatically generated"/>
          <p:cNvPicPr preferRelativeResize="0"/>
          <p:nvPr/>
        </p:nvPicPr>
        <p:blipFill rotWithShape="1">
          <a:blip r:embed="rId3">
            <a:alphaModFix/>
          </a:blip>
          <a:srcRect/>
          <a:stretch/>
        </p:blipFill>
        <p:spPr>
          <a:xfrm>
            <a:off x="8928593" y="111741"/>
            <a:ext cx="1417548" cy="57647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758"/>
        <p:cNvGrpSpPr/>
        <p:nvPr/>
      </p:nvGrpSpPr>
      <p:grpSpPr>
        <a:xfrm>
          <a:off x="0" y="0"/>
          <a:ext cx="0" cy="0"/>
          <a:chOff x="0" y="0"/>
          <a:chExt cx="0" cy="0"/>
        </a:xfrm>
      </p:grpSpPr>
      <p:sp>
        <p:nvSpPr>
          <p:cNvPr id="759" name="Google Shape;759;g35e1688219f_0_753"/>
          <p:cNvSpPr/>
          <p:nvPr/>
        </p:nvSpPr>
        <p:spPr>
          <a:xfrm>
            <a:off x="5174840" y="0"/>
            <a:ext cx="6715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0" name="Google Shape;760;g35e1688219f_0_753"/>
          <p:cNvSpPr/>
          <p:nvPr/>
        </p:nvSpPr>
        <p:spPr>
          <a:xfrm rot="5400000">
            <a:off x="2392696" y="2782202"/>
            <a:ext cx="6881400" cy="13170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1" name="Google Shape;761;g35e1688219f_0_753"/>
          <p:cNvSpPr txBox="1">
            <a:spLocks noGrp="1"/>
          </p:cNvSpPr>
          <p:nvPr>
            <p:ph type="body" idx="1"/>
          </p:nvPr>
        </p:nvSpPr>
        <p:spPr>
          <a:xfrm>
            <a:off x="470160" y="2451100"/>
            <a:ext cx="49158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2" name="Google Shape;762;g35e1688219f_0_753"/>
          <p:cNvSpPr txBox="1">
            <a:spLocks noGrp="1"/>
          </p:cNvSpPr>
          <p:nvPr>
            <p:ph type="ctrTitle"/>
          </p:nvPr>
        </p:nvSpPr>
        <p:spPr>
          <a:xfrm>
            <a:off x="470535" y="1353871"/>
            <a:ext cx="49158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g35e1688219f_0_753"/>
          <p:cNvSpPr txBox="1">
            <a:spLocks noGrp="1"/>
          </p:cNvSpPr>
          <p:nvPr>
            <p:ph type="body" idx="2"/>
          </p:nvPr>
        </p:nvSpPr>
        <p:spPr>
          <a:xfrm>
            <a:off x="6649402" y="2451099"/>
            <a:ext cx="49158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4" name="Google Shape;764;g35e1688219f_0_753" descr="A close up of a sign&#10;&#10;Description automatically generated"/>
          <p:cNvPicPr preferRelativeResize="0"/>
          <p:nvPr/>
        </p:nvPicPr>
        <p:blipFill rotWithShape="1">
          <a:blip r:embed="rId2">
            <a:alphaModFix/>
          </a:blip>
          <a:srcRect/>
          <a:stretch/>
        </p:blipFill>
        <p:spPr>
          <a:xfrm>
            <a:off x="10530727" y="208290"/>
            <a:ext cx="972368" cy="388948"/>
          </a:xfrm>
          <a:prstGeom prst="rect">
            <a:avLst/>
          </a:prstGeom>
          <a:noFill/>
          <a:ln>
            <a:noFill/>
          </a:ln>
        </p:spPr>
      </p:pic>
      <p:sp>
        <p:nvSpPr>
          <p:cNvPr id="765" name="Google Shape;765;g35e1688219f_0_753"/>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6" name="Google Shape;766;g35e1688219f_0_753"/>
          <p:cNvSpPr txBox="1">
            <a:spLocks noGrp="1"/>
          </p:cNvSpPr>
          <p:nvPr>
            <p:ph type="body" idx="3"/>
          </p:nvPr>
        </p:nvSpPr>
        <p:spPr>
          <a:xfrm>
            <a:off x="6420371" y="1353871"/>
            <a:ext cx="51447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7" name="Google Shape;767;g35e1688219f_0_753" descr="A blue and black logo&#10;&#10;Description automatically generated"/>
          <p:cNvPicPr preferRelativeResize="0"/>
          <p:nvPr/>
        </p:nvPicPr>
        <p:blipFill rotWithShape="1">
          <a:blip r:embed="rId3">
            <a:alphaModFix/>
          </a:blip>
          <a:srcRect/>
          <a:stretch/>
        </p:blipFill>
        <p:spPr>
          <a:xfrm>
            <a:off x="134698" y="111741"/>
            <a:ext cx="1417548" cy="576707"/>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768"/>
        <p:cNvGrpSpPr/>
        <p:nvPr/>
      </p:nvGrpSpPr>
      <p:grpSpPr>
        <a:xfrm>
          <a:off x="0" y="0"/>
          <a:ext cx="0" cy="0"/>
          <a:chOff x="0" y="0"/>
          <a:chExt cx="0" cy="0"/>
        </a:xfrm>
      </p:grpSpPr>
      <p:sp>
        <p:nvSpPr>
          <p:cNvPr id="769" name="Google Shape;769;g35e1688219f_0_763"/>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70" name="Google Shape;770;g35e1688219f_0_763"/>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771" name="Google Shape;771;g35e1688219f_0_763"/>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2" name="Google Shape;772;g35e1688219f_0_763"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773"/>
        <p:cNvGrpSpPr/>
        <p:nvPr/>
      </p:nvGrpSpPr>
      <p:grpSpPr>
        <a:xfrm>
          <a:off x="0" y="0"/>
          <a:ext cx="0" cy="0"/>
          <a:chOff x="0" y="0"/>
          <a:chExt cx="0" cy="0"/>
        </a:xfrm>
      </p:grpSpPr>
      <p:sp>
        <p:nvSpPr>
          <p:cNvPr id="774" name="Google Shape;774;g35e1688219f_0_768"/>
          <p:cNvSpPr txBox="1">
            <a:spLocks noGrp="1"/>
          </p:cNvSpPr>
          <p:nvPr>
            <p:ph type="body" idx="1"/>
          </p:nvPr>
        </p:nvSpPr>
        <p:spPr>
          <a:xfrm>
            <a:off x="427939" y="1576815"/>
            <a:ext cx="11046300" cy="44967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g35e1688219f_0_768"/>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76" name="Google Shape;776;g35e1688219f_0_768"/>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777" name="Google Shape;777;g35e1688219f_0_768"/>
          <p:cNvSpPr txBox="1">
            <a:spLocks noGrp="1"/>
          </p:cNvSpPr>
          <p:nvPr>
            <p:ph type="title"/>
          </p:nvPr>
        </p:nvSpPr>
        <p:spPr>
          <a:xfrm>
            <a:off x="1783079" y="194694"/>
            <a:ext cx="83958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g35e1688219f_0_768"/>
          <p:cNvSpPr txBox="1">
            <a:spLocks noGrp="1"/>
          </p:cNvSpPr>
          <p:nvPr>
            <p:ph type="body" idx="2"/>
          </p:nvPr>
        </p:nvSpPr>
        <p:spPr>
          <a:xfrm>
            <a:off x="1783079" y="762921"/>
            <a:ext cx="83958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9" name="Google Shape;779;g35e1688219f_0_768"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780"/>
        <p:cNvGrpSpPr/>
        <p:nvPr/>
      </p:nvGrpSpPr>
      <p:grpSpPr>
        <a:xfrm>
          <a:off x="0" y="0"/>
          <a:ext cx="0" cy="0"/>
          <a:chOff x="0" y="0"/>
          <a:chExt cx="0" cy="0"/>
        </a:xfrm>
      </p:grpSpPr>
      <p:sp>
        <p:nvSpPr>
          <p:cNvPr id="781" name="Google Shape;781;g35e1688219f_0_775"/>
          <p:cNvSpPr txBox="1">
            <a:spLocks noGrp="1"/>
          </p:cNvSpPr>
          <p:nvPr>
            <p:ph type="body" idx="1"/>
          </p:nvPr>
        </p:nvSpPr>
        <p:spPr>
          <a:xfrm>
            <a:off x="6226077" y="2254112"/>
            <a:ext cx="52488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g35e1688219f_0_775"/>
          <p:cNvSpPr txBox="1">
            <a:spLocks noGrp="1"/>
          </p:cNvSpPr>
          <p:nvPr>
            <p:ph type="body" idx="2"/>
          </p:nvPr>
        </p:nvSpPr>
        <p:spPr>
          <a:xfrm>
            <a:off x="412093" y="2254112"/>
            <a:ext cx="52488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g35e1688219f_0_775"/>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4" name="Google Shape;784;g35e1688219f_0_775"/>
          <p:cNvSpPr txBox="1">
            <a:spLocks noGrp="1"/>
          </p:cNvSpPr>
          <p:nvPr>
            <p:ph type="body" idx="3"/>
          </p:nvPr>
        </p:nvSpPr>
        <p:spPr>
          <a:xfrm>
            <a:off x="412093" y="1419556"/>
            <a:ext cx="52488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5" name="Google Shape;785;g35e1688219f_0_775"/>
          <p:cNvSpPr txBox="1">
            <a:spLocks noGrp="1"/>
          </p:cNvSpPr>
          <p:nvPr>
            <p:ph type="body" idx="4"/>
          </p:nvPr>
        </p:nvSpPr>
        <p:spPr>
          <a:xfrm>
            <a:off x="6225092" y="1419556"/>
            <a:ext cx="52488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6" name="Google Shape;786;g35e1688219f_0_775"/>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787" name="Google Shape;787;g35e1688219f_0_775"/>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8" name="Google Shape;788;g35e1688219f_0_77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789"/>
        <p:cNvGrpSpPr/>
        <p:nvPr/>
      </p:nvGrpSpPr>
      <p:grpSpPr>
        <a:xfrm>
          <a:off x="0" y="0"/>
          <a:ext cx="0" cy="0"/>
          <a:chOff x="0" y="0"/>
          <a:chExt cx="0" cy="0"/>
        </a:xfrm>
      </p:grpSpPr>
      <p:sp>
        <p:nvSpPr>
          <p:cNvPr id="790" name="Google Shape;790;g35e1688219f_0_784"/>
          <p:cNvSpPr txBox="1">
            <a:spLocks noGrp="1"/>
          </p:cNvSpPr>
          <p:nvPr>
            <p:ph type="body" idx="1"/>
          </p:nvPr>
        </p:nvSpPr>
        <p:spPr>
          <a:xfrm>
            <a:off x="6226077" y="2254112"/>
            <a:ext cx="52488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g35e1688219f_0_784"/>
          <p:cNvSpPr txBox="1">
            <a:spLocks noGrp="1"/>
          </p:cNvSpPr>
          <p:nvPr>
            <p:ph type="body" idx="2"/>
          </p:nvPr>
        </p:nvSpPr>
        <p:spPr>
          <a:xfrm>
            <a:off x="412093" y="2254112"/>
            <a:ext cx="52488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2" name="Google Shape;792;g35e1688219f_0_784"/>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93" name="Google Shape;793;g35e1688219f_0_784"/>
          <p:cNvSpPr txBox="1">
            <a:spLocks noGrp="1"/>
          </p:cNvSpPr>
          <p:nvPr>
            <p:ph type="body" idx="3"/>
          </p:nvPr>
        </p:nvSpPr>
        <p:spPr>
          <a:xfrm>
            <a:off x="408623" y="1435100"/>
            <a:ext cx="5252400" cy="7659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g35e1688219f_0_784"/>
          <p:cNvSpPr txBox="1">
            <a:spLocks noGrp="1"/>
          </p:cNvSpPr>
          <p:nvPr>
            <p:ph type="body" idx="4"/>
          </p:nvPr>
        </p:nvSpPr>
        <p:spPr>
          <a:xfrm>
            <a:off x="6225092" y="1419556"/>
            <a:ext cx="52488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5" name="Google Shape;795;g35e1688219f_0_784"/>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796" name="Google Shape;796;g35e1688219f_0_784"/>
          <p:cNvSpPr txBox="1">
            <a:spLocks noGrp="1"/>
          </p:cNvSpPr>
          <p:nvPr>
            <p:ph type="title"/>
          </p:nvPr>
        </p:nvSpPr>
        <p:spPr>
          <a:xfrm>
            <a:off x="1783079" y="194694"/>
            <a:ext cx="83958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g35e1688219f_0_784"/>
          <p:cNvSpPr txBox="1">
            <a:spLocks noGrp="1"/>
          </p:cNvSpPr>
          <p:nvPr>
            <p:ph type="body" idx="5"/>
          </p:nvPr>
        </p:nvSpPr>
        <p:spPr>
          <a:xfrm>
            <a:off x="1783079" y="762921"/>
            <a:ext cx="83958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8" name="Google Shape;798;g35e1688219f_0_78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799"/>
        <p:cNvGrpSpPr/>
        <p:nvPr/>
      </p:nvGrpSpPr>
      <p:grpSpPr>
        <a:xfrm>
          <a:off x="0" y="0"/>
          <a:ext cx="0" cy="0"/>
          <a:chOff x="0" y="0"/>
          <a:chExt cx="0" cy="0"/>
        </a:xfrm>
      </p:grpSpPr>
      <p:sp>
        <p:nvSpPr>
          <p:cNvPr id="800" name="Google Shape;800;g35e1688219f_0_794"/>
          <p:cNvSpPr txBox="1">
            <a:spLocks noGrp="1"/>
          </p:cNvSpPr>
          <p:nvPr>
            <p:ph type="body" idx="1"/>
          </p:nvPr>
        </p:nvSpPr>
        <p:spPr>
          <a:xfrm>
            <a:off x="412094"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g35e1688219f_0_794"/>
          <p:cNvSpPr txBox="1">
            <a:spLocks noGrp="1"/>
          </p:cNvSpPr>
          <p:nvPr>
            <p:ph type="body" idx="2"/>
          </p:nvPr>
        </p:nvSpPr>
        <p:spPr>
          <a:xfrm>
            <a:off x="4244501"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g35e1688219f_0_794"/>
          <p:cNvSpPr txBox="1">
            <a:spLocks noGrp="1"/>
          </p:cNvSpPr>
          <p:nvPr>
            <p:ph type="body" idx="3"/>
          </p:nvPr>
        </p:nvSpPr>
        <p:spPr>
          <a:xfrm>
            <a:off x="8076908"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g35e1688219f_0_794"/>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04" name="Google Shape;804;g35e1688219f_0_794"/>
          <p:cNvSpPr txBox="1">
            <a:spLocks noGrp="1"/>
          </p:cNvSpPr>
          <p:nvPr>
            <p:ph type="body" idx="4"/>
          </p:nvPr>
        </p:nvSpPr>
        <p:spPr>
          <a:xfrm>
            <a:off x="412094"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g35e1688219f_0_794"/>
          <p:cNvSpPr txBox="1">
            <a:spLocks noGrp="1"/>
          </p:cNvSpPr>
          <p:nvPr>
            <p:ph type="body" idx="5"/>
          </p:nvPr>
        </p:nvSpPr>
        <p:spPr>
          <a:xfrm>
            <a:off x="4244502"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6" name="Google Shape;806;g35e1688219f_0_794"/>
          <p:cNvSpPr txBox="1">
            <a:spLocks noGrp="1"/>
          </p:cNvSpPr>
          <p:nvPr>
            <p:ph type="body" idx="6"/>
          </p:nvPr>
        </p:nvSpPr>
        <p:spPr>
          <a:xfrm>
            <a:off x="8076909"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7" name="Google Shape;807;g35e1688219f_0_794"/>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808" name="Google Shape;808;g35e1688219f_0_794"/>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9" name="Google Shape;809;g35e1688219f_0_79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810"/>
        <p:cNvGrpSpPr/>
        <p:nvPr/>
      </p:nvGrpSpPr>
      <p:grpSpPr>
        <a:xfrm>
          <a:off x="0" y="0"/>
          <a:ext cx="0" cy="0"/>
          <a:chOff x="0" y="0"/>
          <a:chExt cx="0" cy="0"/>
        </a:xfrm>
      </p:grpSpPr>
      <p:sp>
        <p:nvSpPr>
          <p:cNvPr id="811" name="Google Shape;811;g35e1688219f_0_805"/>
          <p:cNvSpPr txBox="1">
            <a:spLocks noGrp="1"/>
          </p:cNvSpPr>
          <p:nvPr>
            <p:ph type="body" idx="1"/>
          </p:nvPr>
        </p:nvSpPr>
        <p:spPr>
          <a:xfrm>
            <a:off x="412094"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2" name="Google Shape;812;g35e1688219f_0_805"/>
          <p:cNvSpPr txBox="1">
            <a:spLocks noGrp="1"/>
          </p:cNvSpPr>
          <p:nvPr>
            <p:ph type="body" idx="2"/>
          </p:nvPr>
        </p:nvSpPr>
        <p:spPr>
          <a:xfrm>
            <a:off x="4244501"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g35e1688219f_0_805"/>
          <p:cNvSpPr txBox="1">
            <a:spLocks noGrp="1"/>
          </p:cNvSpPr>
          <p:nvPr>
            <p:ph type="body" idx="3"/>
          </p:nvPr>
        </p:nvSpPr>
        <p:spPr>
          <a:xfrm>
            <a:off x="8076908" y="2254112"/>
            <a:ext cx="3397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g35e1688219f_0_805"/>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15" name="Google Shape;815;g35e1688219f_0_805"/>
          <p:cNvSpPr txBox="1">
            <a:spLocks noGrp="1"/>
          </p:cNvSpPr>
          <p:nvPr>
            <p:ph type="body" idx="4"/>
          </p:nvPr>
        </p:nvSpPr>
        <p:spPr>
          <a:xfrm>
            <a:off x="412094"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g35e1688219f_0_805"/>
          <p:cNvSpPr txBox="1">
            <a:spLocks noGrp="1"/>
          </p:cNvSpPr>
          <p:nvPr>
            <p:ph type="body" idx="5"/>
          </p:nvPr>
        </p:nvSpPr>
        <p:spPr>
          <a:xfrm>
            <a:off x="4244502"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g35e1688219f_0_805"/>
          <p:cNvSpPr txBox="1">
            <a:spLocks noGrp="1"/>
          </p:cNvSpPr>
          <p:nvPr>
            <p:ph type="body" idx="6"/>
          </p:nvPr>
        </p:nvSpPr>
        <p:spPr>
          <a:xfrm>
            <a:off x="8076909" y="1419557"/>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18" name="Google Shape;818;g35e1688219f_0_805"/>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819" name="Google Shape;819;g35e1688219f_0_805"/>
          <p:cNvSpPr txBox="1">
            <a:spLocks noGrp="1"/>
          </p:cNvSpPr>
          <p:nvPr>
            <p:ph type="title"/>
          </p:nvPr>
        </p:nvSpPr>
        <p:spPr>
          <a:xfrm>
            <a:off x="1783079" y="194694"/>
            <a:ext cx="83958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0" name="Google Shape;820;g35e1688219f_0_805"/>
          <p:cNvSpPr txBox="1">
            <a:spLocks noGrp="1"/>
          </p:cNvSpPr>
          <p:nvPr>
            <p:ph type="body" idx="7"/>
          </p:nvPr>
        </p:nvSpPr>
        <p:spPr>
          <a:xfrm>
            <a:off x="1783079" y="762921"/>
            <a:ext cx="83958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1" name="Google Shape;821;g35e1688219f_0_80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822"/>
        <p:cNvGrpSpPr/>
        <p:nvPr/>
      </p:nvGrpSpPr>
      <p:grpSpPr>
        <a:xfrm>
          <a:off x="0" y="0"/>
          <a:ext cx="0" cy="0"/>
          <a:chOff x="0" y="0"/>
          <a:chExt cx="0" cy="0"/>
        </a:xfrm>
      </p:grpSpPr>
      <p:sp>
        <p:nvSpPr>
          <p:cNvPr id="823" name="Google Shape;823;g35e1688219f_0_817"/>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24" name="Google Shape;824;g35e1688219f_0_817"/>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825" name="Google Shape;825;g35e1688219f_0_817"/>
          <p:cNvSpPr txBox="1">
            <a:spLocks noGrp="1"/>
          </p:cNvSpPr>
          <p:nvPr>
            <p:ph type="body" idx="1"/>
          </p:nvPr>
        </p:nvSpPr>
        <p:spPr>
          <a:xfrm>
            <a:off x="427939" y="1438586"/>
            <a:ext cx="11046300" cy="41478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6" name="Google Shape;826;g35e1688219f_0_817"/>
          <p:cNvSpPr/>
          <p:nvPr/>
        </p:nvSpPr>
        <p:spPr>
          <a:xfrm>
            <a:off x="1453646" y="5844882"/>
            <a:ext cx="8994900" cy="5961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7" name="Google Shape;827;g35e1688219f_0_817"/>
          <p:cNvSpPr txBox="1">
            <a:spLocks noGrp="1"/>
          </p:cNvSpPr>
          <p:nvPr>
            <p:ph type="body" idx="2"/>
          </p:nvPr>
        </p:nvSpPr>
        <p:spPr>
          <a:xfrm>
            <a:off x="1594866" y="5891819"/>
            <a:ext cx="8706600" cy="4947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g35e1688219f_0_817"/>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9" name="Google Shape;829;g35e1688219f_0_817"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830"/>
        <p:cNvGrpSpPr/>
        <p:nvPr/>
      </p:nvGrpSpPr>
      <p:grpSpPr>
        <a:xfrm>
          <a:off x="0" y="0"/>
          <a:ext cx="0" cy="0"/>
          <a:chOff x="0" y="0"/>
          <a:chExt cx="0" cy="0"/>
        </a:xfrm>
      </p:grpSpPr>
      <p:sp>
        <p:nvSpPr>
          <p:cNvPr id="831" name="Google Shape;831;g35e1688219f_0_825"/>
          <p:cNvSpPr txBox="1">
            <a:spLocks noGrp="1"/>
          </p:cNvSpPr>
          <p:nvPr>
            <p:ph type="body" idx="1"/>
          </p:nvPr>
        </p:nvSpPr>
        <p:spPr>
          <a:xfrm>
            <a:off x="412094" y="2113927"/>
            <a:ext cx="35187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g35e1688219f_0_825"/>
          <p:cNvSpPr/>
          <p:nvPr/>
        </p:nvSpPr>
        <p:spPr>
          <a:xfrm>
            <a:off x="412093" y="1449767"/>
            <a:ext cx="38949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3" name="Google Shape;833;g35e1688219f_0_825"/>
          <p:cNvSpPr/>
          <p:nvPr/>
        </p:nvSpPr>
        <p:spPr>
          <a:xfrm>
            <a:off x="4116612" y="1449767"/>
            <a:ext cx="3894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4" name="Google Shape;834;g35e1688219f_0_825"/>
          <p:cNvSpPr/>
          <p:nvPr/>
        </p:nvSpPr>
        <p:spPr>
          <a:xfrm>
            <a:off x="7821131" y="1449767"/>
            <a:ext cx="3894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5" name="Google Shape;835;g35e1688219f_0_825"/>
          <p:cNvSpPr txBox="1">
            <a:spLocks noGrp="1"/>
          </p:cNvSpPr>
          <p:nvPr>
            <p:ph type="body" idx="2"/>
          </p:nvPr>
        </p:nvSpPr>
        <p:spPr>
          <a:xfrm>
            <a:off x="4116613" y="2113927"/>
            <a:ext cx="35187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g35e1688219f_0_825"/>
          <p:cNvSpPr txBox="1">
            <a:spLocks noGrp="1"/>
          </p:cNvSpPr>
          <p:nvPr>
            <p:ph type="body" idx="3"/>
          </p:nvPr>
        </p:nvSpPr>
        <p:spPr>
          <a:xfrm>
            <a:off x="7821131" y="2113927"/>
            <a:ext cx="35187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g35e1688219f_0_825"/>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38" name="Google Shape;838;g35e1688219f_0_825"/>
          <p:cNvSpPr txBox="1">
            <a:spLocks noGrp="1"/>
          </p:cNvSpPr>
          <p:nvPr>
            <p:ph type="body" idx="4"/>
          </p:nvPr>
        </p:nvSpPr>
        <p:spPr>
          <a:xfrm>
            <a:off x="573019" y="1456345"/>
            <a:ext cx="31035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g35e1688219f_0_825"/>
          <p:cNvSpPr txBox="1">
            <a:spLocks noGrp="1"/>
          </p:cNvSpPr>
          <p:nvPr>
            <p:ph type="body" idx="5"/>
          </p:nvPr>
        </p:nvSpPr>
        <p:spPr>
          <a:xfrm>
            <a:off x="4430440" y="1456345"/>
            <a:ext cx="31035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g35e1688219f_0_825"/>
          <p:cNvSpPr txBox="1">
            <a:spLocks noGrp="1"/>
          </p:cNvSpPr>
          <p:nvPr>
            <p:ph type="body" idx="6"/>
          </p:nvPr>
        </p:nvSpPr>
        <p:spPr>
          <a:xfrm>
            <a:off x="8126487" y="1456345"/>
            <a:ext cx="31035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1" name="Google Shape;841;g35e1688219f_0_825"/>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842" name="Google Shape;842;g35e1688219f_0_825"/>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3" name="Google Shape;843;g35e1688219f_0_825"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8_Title and Content 1">
  <p:cSld name="28_Title and Content 2">
    <p:spTree>
      <p:nvGrpSpPr>
        <p:cNvPr id="1" name="Shape 71"/>
        <p:cNvGrpSpPr/>
        <p:nvPr/>
      </p:nvGrpSpPr>
      <p:grpSpPr>
        <a:xfrm>
          <a:off x="0" y="0"/>
          <a:ext cx="0" cy="0"/>
          <a:chOff x="0" y="0"/>
          <a:chExt cx="0" cy="0"/>
        </a:xfrm>
      </p:grpSpPr>
      <p:sp>
        <p:nvSpPr>
          <p:cNvPr id="72" name="Google Shape;72;g32cfbc5db25_0_525"/>
          <p:cNvSpPr txBox="1">
            <a:spLocks noGrp="1"/>
          </p:cNvSpPr>
          <p:nvPr>
            <p:ph type="title"/>
          </p:nvPr>
        </p:nvSpPr>
        <p:spPr>
          <a:xfrm>
            <a:off x="1783080" y="185130"/>
            <a:ext cx="96912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73" name="Google Shape;73;g32cfbc5db25_0_525"/>
          <p:cNvSpPr txBox="1">
            <a:spLocks noGrp="1"/>
          </p:cNvSpPr>
          <p:nvPr>
            <p:ph type="body" idx="1"/>
          </p:nvPr>
        </p:nvSpPr>
        <p:spPr>
          <a:xfrm>
            <a:off x="427939" y="1310989"/>
            <a:ext cx="11046300" cy="51003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4" name="Google Shape;74;g32cfbc5db25_0_525"/>
          <p:cNvSpPr txBox="1">
            <a:spLocks noGrp="1"/>
          </p:cNvSpPr>
          <p:nvPr>
            <p:ph type="sldNum" idx="12"/>
          </p:nvPr>
        </p:nvSpPr>
        <p:spPr>
          <a:xfrm>
            <a:off x="11407923" y="6624084"/>
            <a:ext cx="463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g32cfbc5db25_0_525"/>
          <p:cNvSpPr txBox="1">
            <a:spLocks noGrp="1"/>
          </p:cNvSpPr>
          <p:nvPr>
            <p:ph type="body" idx="2"/>
          </p:nvPr>
        </p:nvSpPr>
        <p:spPr>
          <a:xfrm>
            <a:off x="0" y="6624084"/>
            <a:ext cx="11388600" cy="2340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76" name="Google Shape;76;g32cfbc5db25_0_525"/>
          <p:cNvPicPr preferRelativeResize="0"/>
          <p:nvPr/>
        </p:nvPicPr>
        <p:blipFill rotWithShape="1">
          <a:blip r:embed="rId2">
            <a:alphaModFix/>
          </a:blip>
          <a:srcRect/>
          <a:stretch/>
        </p:blipFill>
        <p:spPr>
          <a:xfrm>
            <a:off x="237742" y="287865"/>
            <a:ext cx="1357124" cy="695962"/>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844"/>
        <p:cNvGrpSpPr/>
        <p:nvPr/>
      </p:nvGrpSpPr>
      <p:grpSpPr>
        <a:xfrm>
          <a:off x="0" y="0"/>
          <a:ext cx="0" cy="0"/>
          <a:chOff x="0" y="0"/>
          <a:chExt cx="0" cy="0"/>
        </a:xfrm>
      </p:grpSpPr>
      <p:sp>
        <p:nvSpPr>
          <p:cNvPr id="845" name="Google Shape;845;g35e1688219f_0_839"/>
          <p:cNvSpPr txBox="1">
            <a:spLocks noGrp="1"/>
          </p:cNvSpPr>
          <p:nvPr>
            <p:ph type="body" idx="1"/>
          </p:nvPr>
        </p:nvSpPr>
        <p:spPr>
          <a:xfrm>
            <a:off x="412095" y="2113927"/>
            <a:ext cx="26679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g35e1688219f_0_839"/>
          <p:cNvSpPr/>
          <p:nvPr/>
        </p:nvSpPr>
        <p:spPr>
          <a:xfrm>
            <a:off x="412094" y="1449767"/>
            <a:ext cx="29529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7" name="Google Shape;847;g35e1688219f_0_839"/>
          <p:cNvSpPr/>
          <p:nvPr/>
        </p:nvSpPr>
        <p:spPr>
          <a:xfrm>
            <a:off x="3183784" y="1449767"/>
            <a:ext cx="2952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g35e1688219f_0_839"/>
          <p:cNvSpPr/>
          <p:nvPr/>
        </p:nvSpPr>
        <p:spPr>
          <a:xfrm>
            <a:off x="5955474" y="1449767"/>
            <a:ext cx="2952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9" name="Google Shape;849;g35e1688219f_0_839"/>
          <p:cNvSpPr/>
          <p:nvPr/>
        </p:nvSpPr>
        <p:spPr>
          <a:xfrm>
            <a:off x="8763980" y="1449767"/>
            <a:ext cx="29529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0" name="Google Shape;850;g35e1688219f_0_839"/>
          <p:cNvSpPr txBox="1">
            <a:spLocks noGrp="1"/>
          </p:cNvSpPr>
          <p:nvPr>
            <p:ph type="body" idx="2"/>
          </p:nvPr>
        </p:nvSpPr>
        <p:spPr>
          <a:xfrm>
            <a:off x="3183784" y="2113927"/>
            <a:ext cx="26679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g35e1688219f_0_839"/>
          <p:cNvSpPr txBox="1">
            <a:spLocks noGrp="1"/>
          </p:cNvSpPr>
          <p:nvPr>
            <p:ph type="body" idx="3"/>
          </p:nvPr>
        </p:nvSpPr>
        <p:spPr>
          <a:xfrm>
            <a:off x="5955472" y="2113927"/>
            <a:ext cx="26679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g35e1688219f_0_839"/>
          <p:cNvSpPr txBox="1">
            <a:spLocks noGrp="1"/>
          </p:cNvSpPr>
          <p:nvPr>
            <p:ph type="body" idx="4"/>
          </p:nvPr>
        </p:nvSpPr>
        <p:spPr>
          <a:xfrm>
            <a:off x="8763980" y="2113927"/>
            <a:ext cx="26679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g35e1688219f_0_839"/>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54" name="Google Shape;854;g35e1688219f_0_839"/>
          <p:cNvSpPr txBox="1">
            <a:spLocks noGrp="1"/>
          </p:cNvSpPr>
          <p:nvPr>
            <p:ph type="body" idx="5"/>
          </p:nvPr>
        </p:nvSpPr>
        <p:spPr>
          <a:xfrm>
            <a:off x="573020" y="1456345"/>
            <a:ext cx="23529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g35e1688219f_0_839"/>
          <p:cNvSpPr txBox="1">
            <a:spLocks noGrp="1"/>
          </p:cNvSpPr>
          <p:nvPr>
            <p:ph type="body" idx="6"/>
          </p:nvPr>
        </p:nvSpPr>
        <p:spPr>
          <a:xfrm>
            <a:off x="3494003" y="1456345"/>
            <a:ext cx="23529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g35e1688219f_0_839"/>
          <p:cNvSpPr txBox="1">
            <a:spLocks noGrp="1"/>
          </p:cNvSpPr>
          <p:nvPr>
            <p:ph type="body" idx="7"/>
          </p:nvPr>
        </p:nvSpPr>
        <p:spPr>
          <a:xfrm>
            <a:off x="6258727" y="1456345"/>
            <a:ext cx="23529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g35e1688219f_0_839"/>
          <p:cNvSpPr txBox="1">
            <a:spLocks noGrp="1"/>
          </p:cNvSpPr>
          <p:nvPr>
            <p:ph type="body" idx="8"/>
          </p:nvPr>
        </p:nvSpPr>
        <p:spPr>
          <a:xfrm>
            <a:off x="9069335" y="1456345"/>
            <a:ext cx="23529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8" name="Google Shape;858;g35e1688219f_0_839"/>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859" name="Google Shape;859;g35e1688219f_0_839"/>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0" name="Google Shape;860;g35e1688219f_0_839"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861"/>
        <p:cNvGrpSpPr/>
        <p:nvPr/>
      </p:nvGrpSpPr>
      <p:grpSpPr>
        <a:xfrm>
          <a:off x="0" y="0"/>
          <a:ext cx="0" cy="0"/>
          <a:chOff x="0" y="0"/>
          <a:chExt cx="0" cy="0"/>
        </a:xfrm>
      </p:grpSpPr>
      <p:sp>
        <p:nvSpPr>
          <p:cNvPr id="862" name="Google Shape;862;g35e1688219f_0_856"/>
          <p:cNvSpPr txBox="1">
            <a:spLocks noGrp="1"/>
          </p:cNvSpPr>
          <p:nvPr>
            <p:ph type="body" idx="1"/>
          </p:nvPr>
        </p:nvSpPr>
        <p:spPr>
          <a:xfrm>
            <a:off x="412095"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3" name="Google Shape;863;g35e1688219f_0_856"/>
          <p:cNvSpPr/>
          <p:nvPr/>
        </p:nvSpPr>
        <p:spPr>
          <a:xfrm>
            <a:off x="412094" y="1513560"/>
            <a:ext cx="23826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64" name="Google Shape;864;g35e1688219f_0_856"/>
          <p:cNvSpPr/>
          <p:nvPr/>
        </p:nvSpPr>
        <p:spPr>
          <a:xfrm>
            <a:off x="2623534" y="1513560"/>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65" name="Google Shape;865;g35e1688219f_0_856"/>
          <p:cNvSpPr/>
          <p:nvPr/>
        </p:nvSpPr>
        <p:spPr>
          <a:xfrm>
            <a:off x="7046415" y="1513560"/>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66" name="Google Shape;866;g35e1688219f_0_856"/>
          <p:cNvSpPr/>
          <p:nvPr/>
        </p:nvSpPr>
        <p:spPr>
          <a:xfrm>
            <a:off x="9257856" y="1513560"/>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67" name="Google Shape;867;g35e1688219f_0_856"/>
          <p:cNvSpPr txBox="1">
            <a:spLocks noGrp="1"/>
          </p:cNvSpPr>
          <p:nvPr>
            <p:ph type="body" idx="2"/>
          </p:nvPr>
        </p:nvSpPr>
        <p:spPr>
          <a:xfrm>
            <a:off x="2623536"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g35e1688219f_0_856"/>
          <p:cNvSpPr txBox="1">
            <a:spLocks noGrp="1"/>
          </p:cNvSpPr>
          <p:nvPr>
            <p:ph type="body" idx="3"/>
          </p:nvPr>
        </p:nvSpPr>
        <p:spPr>
          <a:xfrm>
            <a:off x="7046417"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g35e1688219f_0_856"/>
          <p:cNvSpPr txBox="1">
            <a:spLocks noGrp="1"/>
          </p:cNvSpPr>
          <p:nvPr>
            <p:ph type="body" idx="4"/>
          </p:nvPr>
        </p:nvSpPr>
        <p:spPr>
          <a:xfrm>
            <a:off x="9257856" y="2177720"/>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g35e1688219f_0_856"/>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1" name="Google Shape;871;g35e1688219f_0_856"/>
          <p:cNvSpPr txBox="1">
            <a:spLocks noGrp="1"/>
          </p:cNvSpPr>
          <p:nvPr>
            <p:ph type="body" idx="5"/>
          </p:nvPr>
        </p:nvSpPr>
        <p:spPr>
          <a:xfrm>
            <a:off x="573020" y="1520138"/>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g35e1688219f_0_856"/>
          <p:cNvSpPr txBox="1">
            <a:spLocks noGrp="1"/>
          </p:cNvSpPr>
          <p:nvPr>
            <p:ph type="body" idx="6"/>
          </p:nvPr>
        </p:nvSpPr>
        <p:spPr>
          <a:xfrm>
            <a:off x="2916749" y="1520138"/>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g35e1688219f_0_856"/>
          <p:cNvSpPr txBox="1">
            <a:spLocks noGrp="1"/>
          </p:cNvSpPr>
          <p:nvPr>
            <p:ph type="body" idx="7"/>
          </p:nvPr>
        </p:nvSpPr>
        <p:spPr>
          <a:xfrm>
            <a:off x="7336268" y="1520138"/>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g35e1688219f_0_856"/>
          <p:cNvSpPr txBox="1">
            <a:spLocks noGrp="1"/>
          </p:cNvSpPr>
          <p:nvPr>
            <p:ph type="body" idx="8"/>
          </p:nvPr>
        </p:nvSpPr>
        <p:spPr>
          <a:xfrm>
            <a:off x="9563211" y="1520138"/>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g35e1688219f_0_856"/>
          <p:cNvSpPr/>
          <p:nvPr/>
        </p:nvSpPr>
        <p:spPr>
          <a:xfrm>
            <a:off x="4834974" y="1520138"/>
            <a:ext cx="23826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76" name="Google Shape;876;g35e1688219f_0_856"/>
          <p:cNvSpPr txBox="1">
            <a:spLocks noGrp="1"/>
          </p:cNvSpPr>
          <p:nvPr>
            <p:ph type="body" idx="9"/>
          </p:nvPr>
        </p:nvSpPr>
        <p:spPr>
          <a:xfrm>
            <a:off x="4834976" y="2184298"/>
            <a:ext cx="21525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7" name="Google Shape;877;g35e1688219f_0_856"/>
          <p:cNvSpPr txBox="1">
            <a:spLocks noGrp="1"/>
          </p:cNvSpPr>
          <p:nvPr>
            <p:ph type="body" idx="13"/>
          </p:nvPr>
        </p:nvSpPr>
        <p:spPr>
          <a:xfrm>
            <a:off x="5123458" y="1526716"/>
            <a:ext cx="18987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8" name="Google Shape;878;g35e1688219f_0_856"/>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879" name="Google Shape;879;g35e1688219f_0_856"/>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0" name="Google Shape;880;g35e1688219f_0_856"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881"/>
        <p:cNvGrpSpPr/>
        <p:nvPr/>
      </p:nvGrpSpPr>
      <p:grpSpPr>
        <a:xfrm>
          <a:off x="0" y="0"/>
          <a:ext cx="0" cy="0"/>
          <a:chOff x="0" y="0"/>
          <a:chExt cx="0" cy="0"/>
        </a:xfrm>
      </p:grpSpPr>
      <p:sp>
        <p:nvSpPr>
          <p:cNvPr id="882" name="Google Shape;882;g35e1688219f_0_876"/>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83" name="Google Shape;883;g35e1688219f_0_876"/>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884" name="Google Shape;884;g35e1688219f_0_876"/>
          <p:cNvSpPr/>
          <p:nvPr/>
        </p:nvSpPr>
        <p:spPr>
          <a:xfrm>
            <a:off x="376876" y="3591049"/>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5" name="Google Shape;885;g35e1688219f_0_876"/>
          <p:cNvSpPr/>
          <p:nvPr/>
        </p:nvSpPr>
        <p:spPr>
          <a:xfrm>
            <a:off x="2628943" y="3591049"/>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6" name="Google Shape;886;g35e1688219f_0_876"/>
          <p:cNvSpPr/>
          <p:nvPr/>
        </p:nvSpPr>
        <p:spPr>
          <a:xfrm>
            <a:off x="4881010" y="3591049"/>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7" name="Google Shape;887;g35e1688219f_0_876"/>
          <p:cNvSpPr/>
          <p:nvPr/>
        </p:nvSpPr>
        <p:spPr>
          <a:xfrm>
            <a:off x="7133077" y="3591049"/>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8" name="Google Shape;888;g35e1688219f_0_876"/>
          <p:cNvSpPr/>
          <p:nvPr/>
        </p:nvSpPr>
        <p:spPr>
          <a:xfrm>
            <a:off x="9385143" y="3590813"/>
            <a:ext cx="21453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89" name="Google Shape;889;g35e1688219f_0_876"/>
          <p:cNvCxnSpPr/>
          <p:nvPr/>
        </p:nvCxnSpPr>
        <p:spPr>
          <a:xfrm rot="10800000">
            <a:off x="1444710" y="2757685"/>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890" name="Google Shape;890;g35e1688219f_0_876"/>
          <p:cNvCxnSpPr/>
          <p:nvPr/>
        </p:nvCxnSpPr>
        <p:spPr>
          <a:xfrm rot="10800000">
            <a:off x="3694455" y="4049148"/>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891" name="Google Shape;891;g35e1688219f_0_876"/>
          <p:cNvCxnSpPr/>
          <p:nvPr/>
        </p:nvCxnSpPr>
        <p:spPr>
          <a:xfrm rot="10800000">
            <a:off x="5948843" y="2757684"/>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892" name="Google Shape;892;g35e1688219f_0_876"/>
          <p:cNvCxnSpPr/>
          <p:nvPr/>
        </p:nvCxnSpPr>
        <p:spPr>
          <a:xfrm rot="10800000">
            <a:off x="8180014" y="4049147"/>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893" name="Google Shape;893;g35e1688219f_0_876"/>
          <p:cNvCxnSpPr/>
          <p:nvPr/>
        </p:nvCxnSpPr>
        <p:spPr>
          <a:xfrm rot="10800000">
            <a:off x="10350823" y="2757683"/>
            <a:ext cx="4800" cy="747000"/>
          </a:xfrm>
          <a:prstGeom prst="straightConnector1">
            <a:avLst/>
          </a:prstGeom>
          <a:noFill/>
          <a:ln w="50800" cap="rnd" cmpd="sng">
            <a:solidFill>
              <a:schemeClr val="dk2"/>
            </a:solidFill>
            <a:prstDash val="dot"/>
            <a:miter lim="800000"/>
            <a:headEnd type="none" w="sm" len="sm"/>
            <a:tailEnd type="none" w="sm" len="sm"/>
          </a:ln>
        </p:spPr>
      </p:cxnSp>
      <p:sp>
        <p:nvSpPr>
          <p:cNvPr id="894" name="Google Shape;894;g35e1688219f_0_876"/>
          <p:cNvSpPr txBox="1">
            <a:spLocks noGrp="1"/>
          </p:cNvSpPr>
          <p:nvPr>
            <p:ph type="body" idx="1"/>
          </p:nvPr>
        </p:nvSpPr>
        <p:spPr>
          <a:xfrm>
            <a:off x="372421" y="1656715"/>
            <a:ext cx="29004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5" name="Google Shape;895;g35e1688219f_0_876"/>
          <p:cNvSpPr txBox="1">
            <a:spLocks noGrp="1"/>
          </p:cNvSpPr>
          <p:nvPr>
            <p:ph type="body" idx="2"/>
          </p:nvPr>
        </p:nvSpPr>
        <p:spPr>
          <a:xfrm>
            <a:off x="4498956" y="1656715"/>
            <a:ext cx="29004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g35e1688219f_0_876"/>
          <p:cNvSpPr txBox="1">
            <a:spLocks noGrp="1"/>
          </p:cNvSpPr>
          <p:nvPr>
            <p:ph type="body" idx="3"/>
          </p:nvPr>
        </p:nvSpPr>
        <p:spPr>
          <a:xfrm>
            <a:off x="8625491" y="1656715"/>
            <a:ext cx="29004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g35e1688219f_0_876"/>
          <p:cNvSpPr txBox="1">
            <a:spLocks noGrp="1"/>
          </p:cNvSpPr>
          <p:nvPr>
            <p:ph type="body" idx="4"/>
          </p:nvPr>
        </p:nvSpPr>
        <p:spPr>
          <a:xfrm>
            <a:off x="2435688" y="4852589"/>
            <a:ext cx="2900400" cy="1090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g35e1688219f_0_876"/>
          <p:cNvSpPr txBox="1">
            <a:spLocks noGrp="1"/>
          </p:cNvSpPr>
          <p:nvPr>
            <p:ph type="body" idx="5"/>
          </p:nvPr>
        </p:nvSpPr>
        <p:spPr>
          <a:xfrm>
            <a:off x="6562224" y="4852589"/>
            <a:ext cx="2900400" cy="1090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g35e1688219f_0_876"/>
          <p:cNvSpPr txBox="1">
            <a:spLocks noGrp="1"/>
          </p:cNvSpPr>
          <p:nvPr>
            <p:ph type="body" idx="6"/>
          </p:nvPr>
        </p:nvSpPr>
        <p:spPr>
          <a:xfrm>
            <a:off x="401452"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g35e1688219f_0_876"/>
          <p:cNvSpPr txBox="1">
            <a:spLocks noGrp="1"/>
          </p:cNvSpPr>
          <p:nvPr>
            <p:ph type="body" idx="7"/>
          </p:nvPr>
        </p:nvSpPr>
        <p:spPr>
          <a:xfrm>
            <a:off x="2646553"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g35e1688219f_0_876"/>
          <p:cNvSpPr txBox="1">
            <a:spLocks noGrp="1"/>
          </p:cNvSpPr>
          <p:nvPr>
            <p:ph type="body" idx="8"/>
          </p:nvPr>
        </p:nvSpPr>
        <p:spPr>
          <a:xfrm>
            <a:off x="4905586"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g35e1688219f_0_876"/>
          <p:cNvSpPr txBox="1">
            <a:spLocks noGrp="1"/>
          </p:cNvSpPr>
          <p:nvPr>
            <p:ph type="body" idx="9"/>
          </p:nvPr>
        </p:nvSpPr>
        <p:spPr>
          <a:xfrm>
            <a:off x="7147961"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g35e1688219f_0_876"/>
          <p:cNvSpPr txBox="1">
            <a:spLocks noGrp="1"/>
          </p:cNvSpPr>
          <p:nvPr>
            <p:ph type="body" idx="13"/>
          </p:nvPr>
        </p:nvSpPr>
        <p:spPr>
          <a:xfrm>
            <a:off x="9401385" y="3621078"/>
            <a:ext cx="20961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g35e1688219f_0_876"/>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5" name="Google Shape;905;g35e1688219f_0_876"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906"/>
        <p:cNvGrpSpPr/>
        <p:nvPr/>
      </p:nvGrpSpPr>
      <p:grpSpPr>
        <a:xfrm>
          <a:off x="0" y="0"/>
          <a:ext cx="0" cy="0"/>
          <a:chOff x="0" y="0"/>
          <a:chExt cx="0" cy="0"/>
        </a:xfrm>
      </p:grpSpPr>
      <p:sp>
        <p:nvSpPr>
          <p:cNvPr id="907" name="Google Shape;907;g35e1688219f_0_901"/>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08" name="Google Shape;908;g35e1688219f_0_901"/>
          <p:cNvSpPr/>
          <p:nvPr/>
        </p:nvSpPr>
        <p:spPr>
          <a:xfrm>
            <a:off x="1467998"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09" name="Google Shape;909;g35e1688219f_0_901"/>
          <p:cNvSpPr txBox="1">
            <a:spLocks noGrp="1"/>
          </p:cNvSpPr>
          <p:nvPr>
            <p:ph type="body" idx="1"/>
          </p:nvPr>
        </p:nvSpPr>
        <p:spPr>
          <a:xfrm>
            <a:off x="1502554"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0" name="Google Shape;910;g35e1688219f_0_901"/>
          <p:cNvSpPr/>
          <p:nvPr/>
        </p:nvSpPr>
        <p:spPr>
          <a:xfrm>
            <a:off x="2304047"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1" name="Google Shape;911;g35e1688219f_0_901"/>
          <p:cNvSpPr/>
          <p:nvPr/>
        </p:nvSpPr>
        <p:spPr>
          <a:xfrm>
            <a:off x="3140096"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2" name="Google Shape;912;g35e1688219f_0_901"/>
          <p:cNvSpPr/>
          <p:nvPr/>
        </p:nvSpPr>
        <p:spPr>
          <a:xfrm>
            <a:off x="3976145"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3" name="Google Shape;913;g35e1688219f_0_901"/>
          <p:cNvSpPr/>
          <p:nvPr/>
        </p:nvSpPr>
        <p:spPr>
          <a:xfrm>
            <a:off x="4812193"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4" name="Google Shape;914;g35e1688219f_0_901"/>
          <p:cNvSpPr/>
          <p:nvPr/>
        </p:nvSpPr>
        <p:spPr>
          <a:xfrm>
            <a:off x="5648242"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5" name="Google Shape;915;g35e1688219f_0_901"/>
          <p:cNvSpPr/>
          <p:nvPr/>
        </p:nvSpPr>
        <p:spPr>
          <a:xfrm>
            <a:off x="6484291"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6" name="Google Shape;916;g35e1688219f_0_901"/>
          <p:cNvSpPr/>
          <p:nvPr/>
        </p:nvSpPr>
        <p:spPr>
          <a:xfrm>
            <a:off x="7320340"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7" name="Google Shape;917;g35e1688219f_0_901"/>
          <p:cNvSpPr/>
          <p:nvPr/>
        </p:nvSpPr>
        <p:spPr>
          <a:xfrm>
            <a:off x="8156389"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8" name="Google Shape;918;g35e1688219f_0_901"/>
          <p:cNvSpPr/>
          <p:nvPr/>
        </p:nvSpPr>
        <p:spPr>
          <a:xfrm>
            <a:off x="8992438"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19" name="Google Shape;919;g35e1688219f_0_901"/>
          <p:cNvSpPr/>
          <p:nvPr/>
        </p:nvSpPr>
        <p:spPr>
          <a:xfrm>
            <a:off x="9828487"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20" name="Google Shape;920;g35e1688219f_0_901"/>
          <p:cNvSpPr/>
          <p:nvPr/>
        </p:nvSpPr>
        <p:spPr>
          <a:xfrm>
            <a:off x="10664531" y="1656544"/>
            <a:ext cx="8097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21" name="Google Shape;921;g35e1688219f_0_901"/>
          <p:cNvSpPr txBox="1">
            <a:spLocks noGrp="1"/>
          </p:cNvSpPr>
          <p:nvPr>
            <p:ph type="body" idx="2"/>
          </p:nvPr>
        </p:nvSpPr>
        <p:spPr>
          <a:xfrm>
            <a:off x="2338767"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g35e1688219f_0_901"/>
          <p:cNvSpPr txBox="1">
            <a:spLocks noGrp="1"/>
          </p:cNvSpPr>
          <p:nvPr>
            <p:ph type="body" idx="3"/>
          </p:nvPr>
        </p:nvSpPr>
        <p:spPr>
          <a:xfrm>
            <a:off x="3174979"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g35e1688219f_0_901"/>
          <p:cNvSpPr txBox="1">
            <a:spLocks noGrp="1"/>
          </p:cNvSpPr>
          <p:nvPr>
            <p:ph type="body" idx="4"/>
          </p:nvPr>
        </p:nvSpPr>
        <p:spPr>
          <a:xfrm>
            <a:off x="4011192"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g35e1688219f_0_901"/>
          <p:cNvSpPr txBox="1">
            <a:spLocks noGrp="1"/>
          </p:cNvSpPr>
          <p:nvPr>
            <p:ph type="body" idx="5"/>
          </p:nvPr>
        </p:nvSpPr>
        <p:spPr>
          <a:xfrm>
            <a:off x="4847405"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g35e1688219f_0_901"/>
          <p:cNvSpPr txBox="1">
            <a:spLocks noGrp="1"/>
          </p:cNvSpPr>
          <p:nvPr>
            <p:ph type="body" idx="6"/>
          </p:nvPr>
        </p:nvSpPr>
        <p:spPr>
          <a:xfrm>
            <a:off x="5683617"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g35e1688219f_0_901"/>
          <p:cNvSpPr txBox="1">
            <a:spLocks noGrp="1"/>
          </p:cNvSpPr>
          <p:nvPr>
            <p:ph type="body" idx="7"/>
          </p:nvPr>
        </p:nvSpPr>
        <p:spPr>
          <a:xfrm>
            <a:off x="6519830"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g35e1688219f_0_901"/>
          <p:cNvSpPr txBox="1">
            <a:spLocks noGrp="1"/>
          </p:cNvSpPr>
          <p:nvPr>
            <p:ph type="body" idx="8"/>
          </p:nvPr>
        </p:nvSpPr>
        <p:spPr>
          <a:xfrm>
            <a:off x="7356043"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g35e1688219f_0_901"/>
          <p:cNvSpPr txBox="1">
            <a:spLocks noGrp="1"/>
          </p:cNvSpPr>
          <p:nvPr>
            <p:ph type="body" idx="9"/>
          </p:nvPr>
        </p:nvSpPr>
        <p:spPr>
          <a:xfrm>
            <a:off x="8192255"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9" name="Google Shape;929;g35e1688219f_0_901"/>
          <p:cNvSpPr txBox="1">
            <a:spLocks noGrp="1"/>
          </p:cNvSpPr>
          <p:nvPr>
            <p:ph type="body" idx="13"/>
          </p:nvPr>
        </p:nvSpPr>
        <p:spPr>
          <a:xfrm>
            <a:off x="9028468"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g35e1688219f_0_901"/>
          <p:cNvSpPr txBox="1">
            <a:spLocks noGrp="1"/>
          </p:cNvSpPr>
          <p:nvPr>
            <p:ph type="body" idx="14"/>
          </p:nvPr>
        </p:nvSpPr>
        <p:spPr>
          <a:xfrm>
            <a:off x="9864680"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g35e1688219f_0_901"/>
          <p:cNvSpPr txBox="1">
            <a:spLocks noGrp="1"/>
          </p:cNvSpPr>
          <p:nvPr>
            <p:ph type="body" idx="15"/>
          </p:nvPr>
        </p:nvSpPr>
        <p:spPr>
          <a:xfrm>
            <a:off x="10700888" y="1671275"/>
            <a:ext cx="7287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32" name="Google Shape;932;g35e1688219f_0_901"/>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933" name="Google Shape;933;g35e1688219f_0_901"/>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4" name="Google Shape;934;g35e1688219f_0_901"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935"/>
        <p:cNvGrpSpPr/>
        <p:nvPr/>
      </p:nvGrpSpPr>
      <p:grpSpPr>
        <a:xfrm>
          <a:off x="0" y="0"/>
          <a:ext cx="0" cy="0"/>
          <a:chOff x="0" y="0"/>
          <a:chExt cx="0" cy="0"/>
        </a:xfrm>
      </p:grpSpPr>
      <p:sp>
        <p:nvSpPr>
          <p:cNvPr id="936" name="Google Shape;936;g35e1688219f_0_930"/>
          <p:cNvSpPr txBox="1">
            <a:spLocks noGrp="1"/>
          </p:cNvSpPr>
          <p:nvPr>
            <p:ph type="body" idx="1"/>
          </p:nvPr>
        </p:nvSpPr>
        <p:spPr>
          <a:xfrm>
            <a:off x="6431322" y="2254112"/>
            <a:ext cx="49821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g35e1688219f_0_930"/>
          <p:cNvSpPr txBox="1">
            <a:spLocks noGrp="1"/>
          </p:cNvSpPr>
          <p:nvPr>
            <p:ph type="body" idx="2"/>
          </p:nvPr>
        </p:nvSpPr>
        <p:spPr>
          <a:xfrm>
            <a:off x="412093" y="2254112"/>
            <a:ext cx="49821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g35e1688219f_0_930"/>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39" name="Google Shape;939;g35e1688219f_0_930"/>
          <p:cNvSpPr txBox="1">
            <a:spLocks noGrp="1"/>
          </p:cNvSpPr>
          <p:nvPr>
            <p:ph type="body" idx="3"/>
          </p:nvPr>
        </p:nvSpPr>
        <p:spPr>
          <a:xfrm>
            <a:off x="412093" y="1419556"/>
            <a:ext cx="49821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g35e1688219f_0_930"/>
          <p:cNvSpPr txBox="1">
            <a:spLocks noGrp="1"/>
          </p:cNvSpPr>
          <p:nvPr>
            <p:ph type="body" idx="4"/>
          </p:nvPr>
        </p:nvSpPr>
        <p:spPr>
          <a:xfrm>
            <a:off x="6430338" y="1419556"/>
            <a:ext cx="49821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1" name="Google Shape;941;g35e1688219f_0_930"/>
          <p:cNvPicPr preferRelativeResize="0"/>
          <p:nvPr/>
        </p:nvPicPr>
        <p:blipFill rotWithShape="1">
          <a:blip r:embed="rId2">
            <a:alphaModFix/>
          </a:blip>
          <a:srcRect/>
          <a:stretch/>
        </p:blipFill>
        <p:spPr>
          <a:xfrm>
            <a:off x="237742" y="287865"/>
            <a:ext cx="1357124" cy="678563"/>
          </a:xfrm>
          <a:prstGeom prst="rect">
            <a:avLst/>
          </a:prstGeom>
          <a:noFill/>
          <a:ln>
            <a:noFill/>
          </a:ln>
        </p:spPr>
      </p:pic>
      <p:grpSp>
        <p:nvGrpSpPr>
          <p:cNvPr id="942" name="Google Shape;942;g35e1688219f_0_930"/>
          <p:cNvGrpSpPr/>
          <p:nvPr/>
        </p:nvGrpSpPr>
        <p:grpSpPr>
          <a:xfrm>
            <a:off x="5762487" y="1799665"/>
            <a:ext cx="298517" cy="3712200"/>
            <a:chOff x="5910243" y="1799665"/>
            <a:chExt cx="306171" cy="3712200"/>
          </a:xfrm>
        </p:grpSpPr>
        <p:cxnSp>
          <p:nvCxnSpPr>
            <p:cNvPr id="943" name="Google Shape;943;g35e1688219f_0_930"/>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944" name="Google Shape;944;g35e1688219f_0_930"/>
            <p:cNvGrpSpPr/>
            <p:nvPr/>
          </p:nvGrpSpPr>
          <p:grpSpPr>
            <a:xfrm>
              <a:off x="5910243" y="3502381"/>
              <a:ext cx="306171" cy="306910"/>
              <a:chOff x="5937564" y="3833745"/>
              <a:chExt cx="306171" cy="306910"/>
            </a:xfrm>
          </p:grpSpPr>
          <p:sp>
            <p:nvSpPr>
              <p:cNvPr id="945" name="Google Shape;945;g35e1688219f_0_930"/>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sp>
            <p:nvSpPr>
              <p:cNvPr id="946" name="Google Shape;946;g35e1688219f_0_930"/>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grpSp>
      </p:grpSp>
      <p:sp>
        <p:nvSpPr>
          <p:cNvPr id="947" name="Google Shape;947;g35e1688219f_0_930"/>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8" name="Google Shape;948;g35e1688219f_0_930"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949"/>
        <p:cNvGrpSpPr/>
        <p:nvPr/>
      </p:nvGrpSpPr>
      <p:grpSpPr>
        <a:xfrm>
          <a:off x="0" y="0"/>
          <a:ext cx="0" cy="0"/>
          <a:chOff x="0" y="0"/>
          <a:chExt cx="0" cy="0"/>
        </a:xfrm>
      </p:grpSpPr>
      <p:sp>
        <p:nvSpPr>
          <p:cNvPr id="950" name="Google Shape;950;g35e1688219f_0_944"/>
          <p:cNvSpPr txBox="1">
            <a:spLocks noGrp="1"/>
          </p:cNvSpPr>
          <p:nvPr>
            <p:ph type="body" idx="1"/>
          </p:nvPr>
        </p:nvSpPr>
        <p:spPr>
          <a:xfrm>
            <a:off x="1163197" y="1869556"/>
            <a:ext cx="9542100" cy="3653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0"/>
              </a:spcBef>
              <a:spcAft>
                <a:spcPts val="0"/>
              </a:spcAft>
              <a:buClr>
                <a:schemeClr val="accent2"/>
              </a:buClr>
              <a:buSzPts val="2400"/>
              <a:buFont typeface="Noto Sans Symbols"/>
              <a:buNone/>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g35e1688219f_0_944"/>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2" name="Google Shape;952;g35e1688219f_0_944"/>
          <p:cNvSpPr/>
          <p:nvPr/>
        </p:nvSpPr>
        <p:spPr>
          <a:xfrm>
            <a:off x="614250" y="1513738"/>
            <a:ext cx="10539900" cy="43602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953" name="Google Shape;953;g35e1688219f_0_944"/>
          <p:cNvGrpSpPr/>
          <p:nvPr/>
        </p:nvGrpSpPr>
        <p:grpSpPr>
          <a:xfrm>
            <a:off x="10708383" y="5350290"/>
            <a:ext cx="594360" cy="609600"/>
            <a:chOff x="3296659" y="4412657"/>
            <a:chExt cx="609600" cy="609600"/>
          </a:xfrm>
        </p:grpSpPr>
        <p:sp>
          <p:nvSpPr>
            <p:cNvPr id="954" name="Google Shape;954;g35e1688219f_0_944"/>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55" name="Google Shape;955;g35e1688219f_0_944"/>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grpSp>
        <p:nvGrpSpPr>
          <p:cNvPr id="956" name="Google Shape;956;g35e1688219f_0_944"/>
          <p:cNvGrpSpPr/>
          <p:nvPr/>
        </p:nvGrpSpPr>
        <p:grpSpPr>
          <a:xfrm>
            <a:off x="465663" y="1428056"/>
            <a:ext cx="594360" cy="609600"/>
            <a:chOff x="477603" y="1406746"/>
            <a:chExt cx="609600" cy="609600"/>
          </a:xfrm>
        </p:grpSpPr>
        <p:sp>
          <p:nvSpPr>
            <p:cNvPr id="957" name="Google Shape;957;g35e1688219f_0_944"/>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58" name="Google Shape;958;g35e1688219f_0_944"/>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59" name="Google Shape;959;g35e1688219f_0_944"/>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960" name="Google Shape;960;g35e1688219f_0_944"/>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961" name="Google Shape;961;g35e1688219f_0_944"/>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2" name="Google Shape;962;g35e1688219f_0_94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963"/>
        <p:cNvGrpSpPr/>
        <p:nvPr/>
      </p:nvGrpSpPr>
      <p:grpSpPr>
        <a:xfrm>
          <a:off x="0" y="0"/>
          <a:ext cx="0" cy="0"/>
          <a:chOff x="0" y="0"/>
          <a:chExt cx="0" cy="0"/>
        </a:xfrm>
      </p:grpSpPr>
      <p:sp>
        <p:nvSpPr>
          <p:cNvPr id="964" name="Google Shape;964;g35e1688219f_0_958"/>
          <p:cNvSpPr/>
          <p:nvPr/>
        </p:nvSpPr>
        <p:spPr>
          <a:xfrm>
            <a:off x="554795" y="2472338"/>
            <a:ext cx="3045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65" name="Google Shape;965;g35e1688219f_0_958"/>
          <p:cNvSpPr/>
          <p:nvPr/>
        </p:nvSpPr>
        <p:spPr>
          <a:xfrm>
            <a:off x="648981" y="2546431"/>
            <a:ext cx="28686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66" name="Google Shape;966;g35e1688219f_0_958"/>
          <p:cNvSpPr/>
          <p:nvPr/>
        </p:nvSpPr>
        <p:spPr>
          <a:xfrm rot="10800000">
            <a:off x="3154848" y="5392566"/>
            <a:ext cx="5943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67" name="Google Shape;967;g35e1688219f_0_958"/>
          <p:cNvSpPr/>
          <p:nvPr/>
        </p:nvSpPr>
        <p:spPr>
          <a:xfrm rot="10800000">
            <a:off x="3300500" y="557695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68" name="Google Shape;968;g35e1688219f_0_958"/>
          <p:cNvSpPr/>
          <p:nvPr/>
        </p:nvSpPr>
        <p:spPr>
          <a:xfrm>
            <a:off x="451749" y="246830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69" name="Google Shape;969;g35e1688219f_0_958"/>
          <p:cNvSpPr/>
          <p:nvPr/>
        </p:nvSpPr>
        <p:spPr>
          <a:xfrm>
            <a:off x="406208" y="2386655"/>
            <a:ext cx="5943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70" name="Google Shape;970;g35e1688219f_0_958"/>
          <p:cNvSpPr/>
          <p:nvPr/>
        </p:nvSpPr>
        <p:spPr>
          <a:xfrm>
            <a:off x="552047" y="257117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71" name="Google Shape;971;g35e1688219f_0_958"/>
          <p:cNvSpPr txBox="1"/>
          <p:nvPr/>
        </p:nvSpPr>
        <p:spPr>
          <a:xfrm>
            <a:off x="864258" y="3016873"/>
            <a:ext cx="25461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972" name="Google Shape;972;g35e1688219f_0_958"/>
          <p:cNvSpPr txBox="1">
            <a:spLocks noGrp="1"/>
          </p:cNvSpPr>
          <p:nvPr>
            <p:ph type="body" idx="1"/>
          </p:nvPr>
        </p:nvSpPr>
        <p:spPr>
          <a:xfrm>
            <a:off x="754558" y="2996385"/>
            <a:ext cx="26559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3" name="Google Shape;973;g35e1688219f_0_958"/>
          <p:cNvSpPr txBox="1">
            <a:spLocks noGrp="1"/>
          </p:cNvSpPr>
          <p:nvPr>
            <p:ph type="body" idx="2"/>
          </p:nvPr>
        </p:nvSpPr>
        <p:spPr>
          <a:xfrm>
            <a:off x="412094" y="1460924"/>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4" name="Google Shape;974;g35e1688219f_0_958"/>
          <p:cNvSpPr txBox="1">
            <a:spLocks noGrp="1"/>
          </p:cNvSpPr>
          <p:nvPr>
            <p:ph type="body" idx="3"/>
          </p:nvPr>
        </p:nvSpPr>
        <p:spPr>
          <a:xfrm>
            <a:off x="4244502" y="1460924"/>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5" name="Google Shape;975;g35e1688219f_0_958"/>
          <p:cNvSpPr txBox="1">
            <a:spLocks noGrp="1"/>
          </p:cNvSpPr>
          <p:nvPr>
            <p:ph type="body" idx="4"/>
          </p:nvPr>
        </p:nvSpPr>
        <p:spPr>
          <a:xfrm>
            <a:off x="8076909" y="1460924"/>
            <a:ext cx="3397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g35e1688219f_0_958"/>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77" name="Google Shape;977;g35e1688219f_0_958"/>
          <p:cNvSpPr/>
          <p:nvPr/>
        </p:nvSpPr>
        <p:spPr>
          <a:xfrm>
            <a:off x="4500405" y="2472338"/>
            <a:ext cx="3045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78" name="Google Shape;978;g35e1688219f_0_958"/>
          <p:cNvSpPr/>
          <p:nvPr/>
        </p:nvSpPr>
        <p:spPr>
          <a:xfrm>
            <a:off x="4594591" y="2546431"/>
            <a:ext cx="28686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79" name="Google Shape;979;g35e1688219f_0_958"/>
          <p:cNvSpPr/>
          <p:nvPr/>
        </p:nvSpPr>
        <p:spPr>
          <a:xfrm rot="10800000">
            <a:off x="7100458" y="5392566"/>
            <a:ext cx="5943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0" name="Google Shape;980;g35e1688219f_0_958"/>
          <p:cNvSpPr/>
          <p:nvPr/>
        </p:nvSpPr>
        <p:spPr>
          <a:xfrm rot="10800000">
            <a:off x="7246109" y="557695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1" name="Google Shape;981;g35e1688219f_0_958"/>
          <p:cNvSpPr/>
          <p:nvPr/>
        </p:nvSpPr>
        <p:spPr>
          <a:xfrm>
            <a:off x="4397358" y="246830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2" name="Google Shape;982;g35e1688219f_0_958"/>
          <p:cNvSpPr/>
          <p:nvPr/>
        </p:nvSpPr>
        <p:spPr>
          <a:xfrm>
            <a:off x="4351818" y="2386655"/>
            <a:ext cx="5943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3" name="Google Shape;983;g35e1688219f_0_958"/>
          <p:cNvSpPr/>
          <p:nvPr/>
        </p:nvSpPr>
        <p:spPr>
          <a:xfrm>
            <a:off x="4497656" y="257117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4" name="Google Shape;984;g35e1688219f_0_958"/>
          <p:cNvSpPr txBox="1"/>
          <p:nvPr/>
        </p:nvSpPr>
        <p:spPr>
          <a:xfrm>
            <a:off x="4809867" y="3016873"/>
            <a:ext cx="25461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985" name="Google Shape;985;g35e1688219f_0_958"/>
          <p:cNvSpPr txBox="1">
            <a:spLocks noGrp="1"/>
          </p:cNvSpPr>
          <p:nvPr>
            <p:ph type="body" idx="5"/>
          </p:nvPr>
        </p:nvSpPr>
        <p:spPr>
          <a:xfrm>
            <a:off x="4700168" y="2996385"/>
            <a:ext cx="26559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g35e1688219f_0_958"/>
          <p:cNvSpPr/>
          <p:nvPr/>
        </p:nvSpPr>
        <p:spPr>
          <a:xfrm>
            <a:off x="8338935" y="2472338"/>
            <a:ext cx="3045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87" name="Google Shape;987;g35e1688219f_0_958"/>
          <p:cNvSpPr/>
          <p:nvPr/>
        </p:nvSpPr>
        <p:spPr>
          <a:xfrm>
            <a:off x="8433121" y="2546431"/>
            <a:ext cx="28686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88" name="Google Shape;988;g35e1688219f_0_958"/>
          <p:cNvSpPr/>
          <p:nvPr/>
        </p:nvSpPr>
        <p:spPr>
          <a:xfrm rot="10800000">
            <a:off x="10938988" y="5392566"/>
            <a:ext cx="5943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9" name="Google Shape;989;g35e1688219f_0_958"/>
          <p:cNvSpPr/>
          <p:nvPr/>
        </p:nvSpPr>
        <p:spPr>
          <a:xfrm rot="10800000">
            <a:off x="11084639" y="557695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90" name="Google Shape;990;g35e1688219f_0_958"/>
          <p:cNvSpPr/>
          <p:nvPr/>
        </p:nvSpPr>
        <p:spPr>
          <a:xfrm>
            <a:off x="8235888" y="246830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91" name="Google Shape;991;g35e1688219f_0_958"/>
          <p:cNvSpPr/>
          <p:nvPr/>
        </p:nvSpPr>
        <p:spPr>
          <a:xfrm>
            <a:off x="8190348" y="2386655"/>
            <a:ext cx="5943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92" name="Google Shape;992;g35e1688219f_0_958"/>
          <p:cNvSpPr/>
          <p:nvPr/>
        </p:nvSpPr>
        <p:spPr>
          <a:xfrm>
            <a:off x="8336187" y="2571173"/>
            <a:ext cx="302810"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93" name="Google Shape;993;g35e1688219f_0_958"/>
          <p:cNvSpPr txBox="1"/>
          <p:nvPr/>
        </p:nvSpPr>
        <p:spPr>
          <a:xfrm>
            <a:off x="8648397" y="3016873"/>
            <a:ext cx="25461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994" name="Google Shape;994;g35e1688219f_0_958"/>
          <p:cNvSpPr txBox="1">
            <a:spLocks noGrp="1"/>
          </p:cNvSpPr>
          <p:nvPr>
            <p:ph type="body" idx="6"/>
          </p:nvPr>
        </p:nvSpPr>
        <p:spPr>
          <a:xfrm>
            <a:off x="8538698" y="2996385"/>
            <a:ext cx="26559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5" name="Google Shape;995;g35e1688219f_0_958"/>
          <p:cNvPicPr preferRelativeResize="0"/>
          <p:nvPr/>
        </p:nvPicPr>
        <p:blipFill rotWithShape="1">
          <a:blip r:embed="rId2">
            <a:alphaModFix/>
          </a:blip>
          <a:srcRect/>
          <a:stretch/>
        </p:blipFill>
        <p:spPr>
          <a:xfrm>
            <a:off x="237742" y="287865"/>
            <a:ext cx="1357124" cy="678563"/>
          </a:xfrm>
          <a:prstGeom prst="rect">
            <a:avLst/>
          </a:prstGeom>
          <a:noFill/>
          <a:ln>
            <a:noFill/>
          </a:ln>
        </p:spPr>
      </p:pic>
      <p:sp>
        <p:nvSpPr>
          <p:cNvPr id="996" name="Google Shape;996;g35e1688219f_0_958"/>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7" name="Google Shape;997;g35e1688219f_0_958"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998"/>
        <p:cNvGrpSpPr/>
        <p:nvPr/>
      </p:nvGrpSpPr>
      <p:grpSpPr>
        <a:xfrm>
          <a:off x="0" y="0"/>
          <a:ext cx="0" cy="0"/>
          <a:chOff x="0" y="0"/>
          <a:chExt cx="0" cy="0"/>
        </a:xfrm>
      </p:grpSpPr>
      <p:sp>
        <p:nvSpPr>
          <p:cNvPr id="999" name="Google Shape;999;g35e1688219f_0_993"/>
          <p:cNvSpPr/>
          <p:nvPr/>
        </p:nvSpPr>
        <p:spPr>
          <a:xfrm>
            <a:off x="-10624" y="0"/>
            <a:ext cx="3856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0" name="Google Shape;1000;g35e1688219f_0_993" descr="A close up of a sign&#10;&#10;Description automatically generated"/>
          <p:cNvPicPr preferRelativeResize="0"/>
          <p:nvPr/>
        </p:nvPicPr>
        <p:blipFill rotWithShape="1">
          <a:blip r:embed="rId2">
            <a:alphaModFix/>
          </a:blip>
          <a:srcRect/>
          <a:stretch/>
        </p:blipFill>
        <p:spPr>
          <a:xfrm>
            <a:off x="516630" y="208290"/>
            <a:ext cx="972368" cy="388948"/>
          </a:xfrm>
          <a:prstGeom prst="rect">
            <a:avLst/>
          </a:prstGeom>
          <a:noFill/>
          <a:ln>
            <a:noFill/>
          </a:ln>
        </p:spPr>
      </p:pic>
      <p:sp>
        <p:nvSpPr>
          <p:cNvPr id="1001" name="Google Shape;1001;g35e1688219f_0_993"/>
          <p:cNvSpPr txBox="1">
            <a:spLocks noGrp="1"/>
          </p:cNvSpPr>
          <p:nvPr>
            <p:ph type="ctrTitle"/>
          </p:nvPr>
        </p:nvSpPr>
        <p:spPr>
          <a:xfrm>
            <a:off x="261078" y="2169994"/>
            <a:ext cx="3280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2" name="Google Shape;1002;g35e1688219f_0_993"/>
          <p:cNvSpPr txBox="1">
            <a:spLocks noGrp="1"/>
          </p:cNvSpPr>
          <p:nvPr>
            <p:ph type="body" idx="1"/>
          </p:nvPr>
        </p:nvSpPr>
        <p:spPr>
          <a:xfrm>
            <a:off x="5084978" y="843278"/>
            <a:ext cx="62676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g35e1688219f_0_993"/>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004" name="Google Shape;1004;g35e1688219f_0_993"/>
          <p:cNvGrpSpPr/>
          <p:nvPr/>
        </p:nvGrpSpPr>
        <p:grpSpPr>
          <a:xfrm>
            <a:off x="4376721" y="744602"/>
            <a:ext cx="594360" cy="609600"/>
            <a:chOff x="477603" y="1406746"/>
            <a:chExt cx="609600" cy="609600"/>
          </a:xfrm>
        </p:grpSpPr>
        <p:sp>
          <p:nvSpPr>
            <p:cNvPr id="1005" name="Google Shape;1005;g35e1688219f_0_993"/>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6" name="Google Shape;1006;g35e1688219f_0_993"/>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7" name="Google Shape;1007;g35e1688219f_0_993"/>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1008" name="Google Shape;1008;g35e1688219f_0_993"/>
          <p:cNvSpPr txBox="1">
            <a:spLocks noGrp="1"/>
          </p:cNvSpPr>
          <p:nvPr>
            <p:ph type="body" idx="2"/>
          </p:nvPr>
        </p:nvSpPr>
        <p:spPr>
          <a:xfrm>
            <a:off x="5084978" y="2719225"/>
            <a:ext cx="62676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09" name="Google Shape;1009;g35e1688219f_0_993"/>
          <p:cNvGrpSpPr/>
          <p:nvPr/>
        </p:nvGrpSpPr>
        <p:grpSpPr>
          <a:xfrm>
            <a:off x="4376721" y="2620549"/>
            <a:ext cx="594360" cy="609600"/>
            <a:chOff x="477603" y="1406746"/>
            <a:chExt cx="609600" cy="609600"/>
          </a:xfrm>
        </p:grpSpPr>
        <p:sp>
          <p:nvSpPr>
            <p:cNvPr id="1010" name="Google Shape;1010;g35e1688219f_0_993"/>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11" name="Google Shape;1011;g35e1688219f_0_993"/>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12" name="Google Shape;1012;g35e1688219f_0_993"/>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1013" name="Google Shape;1013;g35e1688219f_0_993"/>
          <p:cNvSpPr txBox="1">
            <a:spLocks noGrp="1"/>
          </p:cNvSpPr>
          <p:nvPr>
            <p:ph type="body" idx="3"/>
          </p:nvPr>
        </p:nvSpPr>
        <p:spPr>
          <a:xfrm>
            <a:off x="5081281" y="4592333"/>
            <a:ext cx="62676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14" name="Google Shape;1014;g35e1688219f_0_993"/>
          <p:cNvGrpSpPr/>
          <p:nvPr/>
        </p:nvGrpSpPr>
        <p:grpSpPr>
          <a:xfrm>
            <a:off x="4373024" y="4493657"/>
            <a:ext cx="594360" cy="609600"/>
            <a:chOff x="477603" y="1406746"/>
            <a:chExt cx="609600" cy="609600"/>
          </a:xfrm>
        </p:grpSpPr>
        <p:sp>
          <p:nvSpPr>
            <p:cNvPr id="1015" name="Google Shape;1015;g35e1688219f_0_993"/>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16" name="Google Shape;1016;g35e1688219f_0_993"/>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17" name="Google Shape;1017;g35e1688219f_0_993"/>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1018" name="Google Shape;1018;g35e1688219f_0_993"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1019"/>
        <p:cNvGrpSpPr/>
        <p:nvPr/>
      </p:nvGrpSpPr>
      <p:grpSpPr>
        <a:xfrm>
          <a:off x="0" y="0"/>
          <a:ext cx="0" cy="0"/>
          <a:chOff x="0" y="0"/>
          <a:chExt cx="0" cy="0"/>
        </a:xfrm>
      </p:grpSpPr>
      <p:sp>
        <p:nvSpPr>
          <p:cNvPr id="1020" name="Google Shape;1020;g35e1688219f_0_1014"/>
          <p:cNvSpPr txBox="1">
            <a:spLocks noGrp="1"/>
          </p:cNvSpPr>
          <p:nvPr>
            <p:ph type="sldNum" idx="12"/>
          </p:nvPr>
        </p:nvSpPr>
        <p:spPr>
          <a:xfrm>
            <a:off x="11407922" y="6624083"/>
            <a:ext cx="462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21" name="Google Shape;1021;g35e1688219f_0_1014"/>
          <p:cNvPicPr preferRelativeResize="0"/>
          <p:nvPr/>
        </p:nvPicPr>
        <p:blipFill rotWithShape="1">
          <a:blip r:embed="rId2">
            <a:alphaModFix/>
          </a:blip>
          <a:srcRect/>
          <a:stretch/>
        </p:blipFill>
        <p:spPr>
          <a:xfrm>
            <a:off x="237742" y="287865"/>
            <a:ext cx="1357124" cy="678563"/>
          </a:xfrm>
          <a:prstGeom prst="rect">
            <a:avLst/>
          </a:prstGeom>
          <a:noFill/>
          <a:ln>
            <a:noFill/>
          </a:ln>
        </p:spPr>
      </p:pic>
      <p:graphicFrame>
        <p:nvGraphicFramePr>
          <p:cNvPr id="1022" name="Google Shape;1022;g35e1688219f_0_1014"/>
          <p:cNvGraphicFramePr/>
          <p:nvPr/>
        </p:nvGraphicFramePr>
        <p:xfrm>
          <a:off x="313191" y="1534982"/>
          <a:ext cx="3000000" cy="3000000"/>
        </p:xfrm>
        <a:graphic>
          <a:graphicData uri="http://schemas.openxmlformats.org/drawingml/2006/table">
            <a:tbl>
              <a:tblPr firstRow="1" bandRow="1">
                <a:noFill/>
                <a:tableStyleId>{E8741EC0-0472-49BB-82CF-207B265F1424}</a:tableStyleId>
              </a:tblPr>
              <a:tblGrid>
                <a:gridCol w="2027450">
                  <a:extLst>
                    <a:ext uri="{9D8B030D-6E8A-4147-A177-3AD203B41FA5}">
                      <a16:colId xmlns:a16="http://schemas.microsoft.com/office/drawing/2014/main" val="20000"/>
                    </a:ext>
                  </a:extLst>
                </a:gridCol>
                <a:gridCol w="40275">
                  <a:extLst>
                    <a:ext uri="{9D8B030D-6E8A-4147-A177-3AD203B41FA5}">
                      <a16:colId xmlns:a16="http://schemas.microsoft.com/office/drawing/2014/main" val="20001"/>
                    </a:ext>
                  </a:extLst>
                </a:gridCol>
                <a:gridCol w="3031100">
                  <a:extLst>
                    <a:ext uri="{9D8B030D-6E8A-4147-A177-3AD203B41FA5}">
                      <a16:colId xmlns:a16="http://schemas.microsoft.com/office/drawing/2014/main" val="20002"/>
                    </a:ext>
                  </a:extLst>
                </a:gridCol>
                <a:gridCol w="3031100">
                  <a:extLst>
                    <a:ext uri="{9D8B030D-6E8A-4147-A177-3AD203B41FA5}">
                      <a16:colId xmlns:a16="http://schemas.microsoft.com/office/drawing/2014/main" val="20003"/>
                    </a:ext>
                  </a:extLst>
                </a:gridCol>
                <a:gridCol w="303110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1023" name="Google Shape;1023;g35e1688219f_0_1014"/>
          <p:cNvSpPr txBox="1">
            <a:spLocks noGrp="1"/>
          </p:cNvSpPr>
          <p:nvPr>
            <p:ph type="title"/>
          </p:nvPr>
        </p:nvSpPr>
        <p:spPr>
          <a:xfrm>
            <a:off x="1783080" y="185130"/>
            <a:ext cx="8395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24" name="Google Shape;1024;g35e1688219f_0_1014" descr="A blue and black logo&#10;&#10;Description automatically generated"/>
          <p:cNvPicPr preferRelativeResize="0"/>
          <p:nvPr/>
        </p:nvPicPr>
        <p:blipFill rotWithShape="1">
          <a:blip r:embed="rId3">
            <a:alphaModFix/>
          </a:blip>
          <a:srcRect/>
          <a:stretch/>
        </p:blipFill>
        <p:spPr>
          <a:xfrm>
            <a:off x="10344765" y="111741"/>
            <a:ext cx="1417548" cy="576707"/>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 SF">
  <p:cSld name="Title Slide - SF">
    <p:spTree>
      <p:nvGrpSpPr>
        <p:cNvPr id="1" name="Shape 1025"/>
        <p:cNvGrpSpPr/>
        <p:nvPr/>
      </p:nvGrpSpPr>
      <p:grpSpPr>
        <a:xfrm>
          <a:off x="0" y="0"/>
          <a:ext cx="0" cy="0"/>
          <a:chOff x="0" y="0"/>
          <a:chExt cx="0" cy="0"/>
        </a:xfrm>
      </p:grpSpPr>
      <p:sp>
        <p:nvSpPr>
          <p:cNvPr id="1026" name="Google Shape;1026;g35e1688219f_0_1020"/>
          <p:cNvSpPr/>
          <p:nvPr/>
        </p:nvSpPr>
        <p:spPr>
          <a:xfrm>
            <a:off x="0" y="1"/>
            <a:ext cx="118872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027" name="Google Shape;1027;g35e1688219f_0_1020"/>
          <p:cNvSpPr/>
          <p:nvPr/>
        </p:nvSpPr>
        <p:spPr>
          <a:xfrm>
            <a:off x="1077237" y="1336917"/>
            <a:ext cx="7594500" cy="4583700"/>
          </a:xfrm>
          <a:prstGeom prst="rect">
            <a:avLst/>
          </a:prstGeom>
          <a:solidFill>
            <a:schemeClr val="lt1"/>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8" name="Google Shape;1028;g35e1688219f_0_1020" descr="TEA Logo"/>
          <p:cNvPicPr preferRelativeResize="0"/>
          <p:nvPr/>
        </p:nvPicPr>
        <p:blipFill rotWithShape="1">
          <a:blip r:embed="rId2">
            <a:alphaModFix/>
          </a:blip>
          <a:srcRect/>
          <a:stretch/>
        </p:blipFill>
        <p:spPr>
          <a:xfrm>
            <a:off x="1251146" y="1518030"/>
            <a:ext cx="1357124" cy="678563"/>
          </a:xfrm>
          <a:prstGeom prst="rect">
            <a:avLst/>
          </a:prstGeom>
          <a:noFill/>
          <a:ln>
            <a:noFill/>
          </a:ln>
        </p:spPr>
      </p:pic>
      <p:pic>
        <p:nvPicPr>
          <p:cNvPr id="1029" name="Google Shape;1029;g35e1688219f_0_1020" descr="Strong Foundations Logo"/>
          <p:cNvPicPr preferRelativeResize="0"/>
          <p:nvPr/>
        </p:nvPicPr>
        <p:blipFill rotWithShape="1">
          <a:blip r:embed="rId3">
            <a:alphaModFix/>
          </a:blip>
          <a:srcRect/>
          <a:stretch/>
        </p:blipFill>
        <p:spPr>
          <a:xfrm>
            <a:off x="6480138" y="1495823"/>
            <a:ext cx="2023907" cy="873708"/>
          </a:xfrm>
          <a:prstGeom prst="rect">
            <a:avLst/>
          </a:prstGeom>
          <a:noFill/>
          <a:ln>
            <a:noFill/>
          </a:ln>
        </p:spPr>
      </p:pic>
      <p:sp>
        <p:nvSpPr>
          <p:cNvPr id="1030" name="Google Shape;1030;g35e1688219f_0_1020"/>
          <p:cNvSpPr txBox="1">
            <a:spLocks noGrp="1"/>
          </p:cNvSpPr>
          <p:nvPr>
            <p:ph type="title"/>
          </p:nvPr>
        </p:nvSpPr>
        <p:spPr>
          <a:xfrm>
            <a:off x="1225063" y="2476500"/>
            <a:ext cx="7311900" cy="2279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400"/>
              <a:buFont typeface="Calibri"/>
              <a:buNone/>
              <a:defRPr sz="54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1" name="Google Shape;1031;g35e1688219f_0_1020"/>
          <p:cNvSpPr txBox="1">
            <a:spLocks noGrp="1"/>
          </p:cNvSpPr>
          <p:nvPr>
            <p:ph type="body" idx="1"/>
          </p:nvPr>
        </p:nvSpPr>
        <p:spPr>
          <a:xfrm>
            <a:off x="1225063" y="4865374"/>
            <a:ext cx="7311900" cy="8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77"/>
        <p:cNvGrpSpPr/>
        <p:nvPr/>
      </p:nvGrpSpPr>
      <p:grpSpPr>
        <a:xfrm>
          <a:off x="0" y="0"/>
          <a:ext cx="0" cy="0"/>
          <a:chOff x="0" y="0"/>
          <a:chExt cx="0" cy="0"/>
        </a:xfrm>
      </p:grpSpPr>
      <p:sp>
        <p:nvSpPr>
          <p:cNvPr id="78" name="Google Shape;78;g32cfbc5db25_0_531"/>
          <p:cNvSpPr/>
          <p:nvPr/>
        </p:nvSpPr>
        <p:spPr>
          <a:xfrm>
            <a:off x="0" y="2906750"/>
            <a:ext cx="11887200" cy="16347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chemeClr val="lt1"/>
              </a:solidFill>
              <a:latin typeface="Calibri"/>
              <a:ea typeface="Calibri"/>
              <a:cs typeface="Calibri"/>
              <a:sym typeface="Calibri"/>
            </a:endParaRPr>
          </a:p>
        </p:txBody>
      </p:sp>
      <p:sp>
        <p:nvSpPr>
          <p:cNvPr id="79" name="Google Shape;79;g32cfbc5db25_0_531"/>
          <p:cNvSpPr/>
          <p:nvPr/>
        </p:nvSpPr>
        <p:spPr>
          <a:xfrm>
            <a:off x="0" y="4527518"/>
            <a:ext cx="11887200" cy="123600"/>
          </a:xfrm>
          <a:prstGeom prst="rect">
            <a:avLst/>
          </a:prstGeom>
          <a:solidFill>
            <a:srgbClr val="F16038"/>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80" name="Google Shape;80;g32cfbc5db25_0_531"/>
          <p:cNvSpPr txBox="1">
            <a:spLocks noGrp="1"/>
          </p:cNvSpPr>
          <p:nvPr>
            <p:ph type="ctrTitle"/>
          </p:nvPr>
        </p:nvSpPr>
        <p:spPr>
          <a:xfrm>
            <a:off x="329870" y="2992518"/>
            <a:ext cx="11251200" cy="1463100"/>
          </a:xfrm>
          <a:prstGeom prst="rect">
            <a:avLst/>
          </a:prstGeom>
          <a:noFill/>
          <a:ln>
            <a:noFill/>
          </a:ln>
        </p:spPr>
        <p:txBody>
          <a:bodyPr spcFirstLastPara="1" wrap="square" lIns="79475" tIns="39725" rIns="79475" bIns="39725" anchor="ctr" anchorCtr="0">
            <a:noAutofit/>
          </a:bodyPr>
          <a:lstStyle>
            <a:lvl1pPr lvl="0" algn="l">
              <a:lnSpc>
                <a:spcPct val="90000"/>
              </a:lnSpc>
              <a:spcBef>
                <a:spcPts val="0"/>
              </a:spcBef>
              <a:spcAft>
                <a:spcPts val="0"/>
              </a:spcAft>
              <a:buClr>
                <a:schemeClr val="accent1"/>
              </a:buClr>
              <a:buSzPts val="4700"/>
              <a:buFont typeface="Calibri"/>
              <a:buNone/>
              <a:defRPr sz="4700">
                <a:solidFill>
                  <a:schemeClr val="l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pic>
        <p:nvPicPr>
          <p:cNvPr id="81" name="Google Shape;81;g32cfbc5db25_0_531"/>
          <p:cNvPicPr preferRelativeResize="0"/>
          <p:nvPr/>
        </p:nvPicPr>
        <p:blipFill rotWithShape="1">
          <a:blip r:embed="rId2">
            <a:alphaModFix/>
          </a:blip>
          <a:srcRect/>
          <a:stretch/>
        </p:blipFill>
        <p:spPr>
          <a:xfrm>
            <a:off x="237742" y="287865"/>
            <a:ext cx="1357124" cy="695962"/>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1032"/>
        <p:cNvGrpSpPr/>
        <p:nvPr/>
      </p:nvGrpSpPr>
      <p:grpSpPr>
        <a:xfrm>
          <a:off x="0" y="0"/>
          <a:ext cx="0" cy="0"/>
          <a:chOff x="0" y="0"/>
          <a:chExt cx="0" cy="0"/>
        </a:xfrm>
      </p:grpSpPr>
      <p:sp>
        <p:nvSpPr>
          <p:cNvPr id="1033" name="Google Shape;1033;g35e1688219f_0_1027"/>
          <p:cNvSpPr txBox="1">
            <a:spLocks noGrp="1"/>
          </p:cNvSpPr>
          <p:nvPr>
            <p:ph type="title"/>
          </p:nvPr>
        </p:nvSpPr>
        <p:spPr>
          <a:xfrm>
            <a:off x="1783080" y="185130"/>
            <a:ext cx="9691200" cy="962400"/>
          </a:xfrm>
          <a:prstGeom prst="rect">
            <a:avLst/>
          </a:prstGeom>
          <a:noFill/>
          <a:ln>
            <a:noFill/>
          </a:ln>
        </p:spPr>
        <p:txBody>
          <a:bodyPr spcFirstLastPara="1" wrap="square" lIns="92500" tIns="46250" rIns="92500" bIns="46250" anchor="ctr" anchorCtr="0">
            <a:normAutofit/>
          </a:bodyPr>
          <a:lstStyle>
            <a:lvl1pPr lvl="0" algn="l">
              <a:lnSpc>
                <a:spcPct val="90000"/>
              </a:lnSpc>
              <a:spcBef>
                <a:spcPts val="0"/>
              </a:spcBef>
              <a:spcAft>
                <a:spcPts val="0"/>
              </a:spcAft>
              <a:buClr>
                <a:schemeClr val="accent1"/>
              </a:buClr>
              <a:buSzPts val="2600"/>
              <a:buFont typeface="Calibri"/>
              <a:buNone/>
              <a:defRPr sz="26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34" name="Google Shape;1034;g35e1688219f_0_1027"/>
          <p:cNvSpPr txBox="1">
            <a:spLocks noGrp="1"/>
          </p:cNvSpPr>
          <p:nvPr>
            <p:ph type="body" idx="1"/>
          </p:nvPr>
        </p:nvSpPr>
        <p:spPr>
          <a:xfrm>
            <a:off x="427939" y="1310989"/>
            <a:ext cx="11046300" cy="5100300"/>
          </a:xfrm>
          <a:prstGeom prst="rect">
            <a:avLst/>
          </a:prstGeom>
          <a:noFill/>
          <a:ln>
            <a:noFill/>
          </a:ln>
        </p:spPr>
        <p:txBody>
          <a:bodyPr spcFirstLastPara="1" wrap="square" lIns="92500" tIns="46250" rIns="92500" bIns="46250"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3pPr>
            <a:lvl4pPr marL="1828800" marR="0" lvl="3" indent="-336550" algn="l">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g35e1688219f_0_1027"/>
          <p:cNvSpPr txBox="1">
            <a:spLocks noGrp="1"/>
          </p:cNvSpPr>
          <p:nvPr>
            <p:ph type="sldNum" idx="12"/>
          </p:nvPr>
        </p:nvSpPr>
        <p:spPr>
          <a:xfrm>
            <a:off x="11407922" y="6624084"/>
            <a:ext cx="463200" cy="234000"/>
          </a:xfrm>
          <a:prstGeom prst="rect">
            <a:avLst/>
          </a:prstGeom>
          <a:noFill/>
          <a:ln>
            <a:noFill/>
          </a:ln>
        </p:spPr>
        <p:txBody>
          <a:bodyPr spcFirstLastPara="1" wrap="square" lIns="92500" tIns="46250" rIns="92500" bIns="462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36" name="Google Shape;1036;g35e1688219f_0_1027"/>
          <p:cNvSpPr txBox="1">
            <a:spLocks noGrp="1"/>
          </p:cNvSpPr>
          <p:nvPr>
            <p:ph type="body" idx="2"/>
          </p:nvPr>
        </p:nvSpPr>
        <p:spPr>
          <a:xfrm>
            <a:off x="0" y="6624084"/>
            <a:ext cx="11388600" cy="234000"/>
          </a:xfrm>
          <a:prstGeom prst="rect">
            <a:avLst/>
          </a:prstGeom>
          <a:noFill/>
          <a:ln>
            <a:noFill/>
          </a:ln>
        </p:spPr>
        <p:txBody>
          <a:bodyPr spcFirstLastPara="1" wrap="square" lIns="92500" tIns="46250" rIns="92500" bIns="46250" anchor="b" anchorCtr="0">
            <a:noAutofit/>
          </a:bodyPr>
          <a:lstStyle>
            <a:lvl1pPr marL="457200" marR="0" lvl="0" indent="-228600" algn="l">
              <a:lnSpc>
                <a:spcPct val="100000"/>
              </a:lnSpc>
              <a:spcBef>
                <a:spcPts val="0"/>
              </a:spcBef>
              <a:spcAft>
                <a:spcPts val="0"/>
              </a:spcAft>
              <a:buClr>
                <a:schemeClr val="accent2"/>
              </a:buClr>
              <a:buSzPts val="700"/>
              <a:buFont typeface="Noto Sans Symbols"/>
              <a:buNone/>
              <a:defRPr sz="700" b="0" i="0" u="none" strike="noStrike" cap="none">
                <a:solidFill>
                  <a:schemeClr val="dk1"/>
                </a:solidFill>
                <a:latin typeface="Calibri"/>
                <a:ea typeface="Calibri"/>
                <a:cs typeface="Calibri"/>
                <a:sym typeface="Calibri"/>
              </a:defRPr>
            </a:lvl1pPr>
            <a:lvl2pPr marL="914400" marR="0" lvl="1" indent="-336550" algn="l">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2pPr>
            <a:lvl3pPr marL="1371600" marR="0" lvl="2" indent="-336550" algn="l">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3pPr>
            <a:lvl4pPr marL="1828800" marR="0" lvl="3" indent="-336550" algn="l">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7" name="Google Shape;1037;g35e1688219f_0_1027"/>
          <p:cNvPicPr preferRelativeResize="0"/>
          <p:nvPr/>
        </p:nvPicPr>
        <p:blipFill rotWithShape="1">
          <a:blip r:embed="rId2">
            <a:alphaModFix/>
          </a:blip>
          <a:srcRect/>
          <a:stretch/>
        </p:blipFill>
        <p:spPr>
          <a:xfrm>
            <a:off x="237743" y="287865"/>
            <a:ext cx="936876" cy="468439"/>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1038"/>
        <p:cNvGrpSpPr/>
        <p:nvPr/>
      </p:nvGrpSpPr>
      <p:grpSpPr>
        <a:xfrm>
          <a:off x="0" y="0"/>
          <a:ext cx="0" cy="0"/>
          <a:chOff x="0" y="0"/>
          <a:chExt cx="0" cy="0"/>
        </a:xfrm>
      </p:grpSpPr>
      <p:sp>
        <p:nvSpPr>
          <p:cNvPr id="1039" name="Google Shape;1039;g35e1688219f_0_1033"/>
          <p:cNvSpPr/>
          <p:nvPr/>
        </p:nvSpPr>
        <p:spPr>
          <a:xfrm>
            <a:off x="0" y="755373"/>
            <a:ext cx="11887200" cy="160500"/>
          </a:xfrm>
          <a:prstGeom prst="rect">
            <a:avLst/>
          </a:prstGeom>
          <a:solidFill>
            <a:schemeClr val="accent2">
              <a:alpha val="72160"/>
            </a:schemeClr>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0" name="Google Shape;1040;g35e1688219f_0_1033"/>
          <p:cNvSpPr txBox="1">
            <a:spLocks noGrp="1"/>
          </p:cNvSpPr>
          <p:nvPr>
            <p:ph type="body" idx="1"/>
          </p:nvPr>
        </p:nvSpPr>
        <p:spPr>
          <a:xfrm>
            <a:off x="2074048" y="1298221"/>
            <a:ext cx="4519200" cy="4804500"/>
          </a:xfrm>
          <a:prstGeom prst="rect">
            <a:avLst/>
          </a:prstGeom>
          <a:noFill/>
          <a:ln>
            <a:noFill/>
          </a:ln>
        </p:spPr>
        <p:txBody>
          <a:bodyPr spcFirstLastPara="1" wrap="square" lIns="79475" tIns="39725" rIns="79475" bIns="39725" anchor="t"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41" name="Google Shape;1041;g35e1688219f_0_1033"/>
          <p:cNvSpPr txBox="1">
            <a:spLocks noGrp="1"/>
          </p:cNvSpPr>
          <p:nvPr>
            <p:ph type="body" idx="2"/>
          </p:nvPr>
        </p:nvSpPr>
        <p:spPr>
          <a:xfrm>
            <a:off x="7029352" y="1298221"/>
            <a:ext cx="4519200" cy="4804500"/>
          </a:xfrm>
          <a:prstGeom prst="rect">
            <a:avLst/>
          </a:prstGeom>
          <a:noFill/>
          <a:ln>
            <a:noFill/>
          </a:ln>
        </p:spPr>
        <p:txBody>
          <a:bodyPr spcFirstLastPara="1" wrap="square" lIns="79475" tIns="39725" rIns="79475" bIns="39725" anchor="t"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42" name="Google Shape;1042;g35e1688219f_0_1033"/>
          <p:cNvSpPr/>
          <p:nvPr/>
        </p:nvSpPr>
        <p:spPr>
          <a:xfrm>
            <a:off x="235083" y="0"/>
            <a:ext cx="1543500" cy="68580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3" name="Google Shape;1043;g35e1688219f_0_1033" descr="A close up of a sign&#10;&#10;Description automatically generated"/>
          <p:cNvPicPr preferRelativeResize="0"/>
          <p:nvPr/>
        </p:nvPicPr>
        <p:blipFill rotWithShape="1">
          <a:blip r:embed="rId2">
            <a:alphaModFix/>
          </a:blip>
          <a:srcRect/>
          <a:stretch/>
        </p:blipFill>
        <p:spPr>
          <a:xfrm>
            <a:off x="516631" y="208291"/>
            <a:ext cx="972368" cy="388948"/>
          </a:xfrm>
          <a:prstGeom prst="rect">
            <a:avLst/>
          </a:prstGeom>
          <a:noFill/>
          <a:ln>
            <a:noFill/>
          </a:ln>
        </p:spPr>
      </p:pic>
      <p:sp>
        <p:nvSpPr>
          <p:cNvPr id="1044" name="Google Shape;1044;g35e1688219f_0_1033"/>
          <p:cNvSpPr txBox="1">
            <a:spLocks noGrp="1"/>
          </p:cNvSpPr>
          <p:nvPr>
            <p:ph type="sldNum" idx="12"/>
          </p:nvPr>
        </p:nvSpPr>
        <p:spPr>
          <a:xfrm>
            <a:off x="11407923" y="6624084"/>
            <a:ext cx="463200" cy="234000"/>
          </a:xfrm>
          <a:prstGeom prst="rect">
            <a:avLst/>
          </a:prstGeom>
          <a:noFill/>
          <a:ln>
            <a:noFill/>
          </a:ln>
        </p:spPr>
        <p:txBody>
          <a:bodyPr spcFirstLastPara="1" wrap="square" lIns="79475" tIns="39725" rIns="79475" bIns="397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45" name="Google Shape;1045;g35e1688219f_0_1033"/>
          <p:cNvSpPr txBox="1">
            <a:spLocks noGrp="1"/>
          </p:cNvSpPr>
          <p:nvPr>
            <p:ph type="title"/>
          </p:nvPr>
        </p:nvSpPr>
        <p:spPr>
          <a:xfrm>
            <a:off x="2074047" y="153648"/>
            <a:ext cx="9474600" cy="542400"/>
          </a:xfrm>
          <a:prstGeom prst="rect">
            <a:avLst/>
          </a:prstGeom>
          <a:noFill/>
          <a:ln>
            <a:noFill/>
          </a:ln>
        </p:spPr>
        <p:txBody>
          <a:bodyPr spcFirstLastPara="1" wrap="square" lIns="79475" tIns="39725" rIns="79475" bIns="39725" anchor="ctr" anchorCtr="0">
            <a:noAutofit/>
          </a:bodyPr>
          <a:lstStyle>
            <a:lvl1pPr lvl="0" algn="l">
              <a:lnSpc>
                <a:spcPct val="90000"/>
              </a:lnSpc>
              <a:spcBef>
                <a:spcPts val="0"/>
              </a:spcBef>
              <a:spcAft>
                <a:spcPts val="0"/>
              </a:spcAft>
              <a:buClr>
                <a:srgbClr val="0D6CB9"/>
              </a:buClr>
              <a:buSzPts val="3900"/>
              <a:buFont typeface="Calibri"/>
              <a:buNone/>
              <a:defRPr sz="3900">
                <a:solidFill>
                  <a:srgbClr val="0D6CB9"/>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1046"/>
        <p:cNvGrpSpPr/>
        <p:nvPr/>
      </p:nvGrpSpPr>
      <p:grpSpPr>
        <a:xfrm>
          <a:off x="0" y="0"/>
          <a:ext cx="0" cy="0"/>
          <a:chOff x="0" y="0"/>
          <a:chExt cx="0" cy="0"/>
        </a:xfrm>
      </p:grpSpPr>
      <p:sp>
        <p:nvSpPr>
          <p:cNvPr id="1047" name="Google Shape;1047;g35e1688219f_0_1041"/>
          <p:cNvSpPr txBox="1">
            <a:spLocks noGrp="1"/>
          </p:cNvSpPr>
          <p:nvPr>
            <p:ph type="title"/>
          </p:nvPr>
        </p:nvSpPr>
        <p:spPr>
          <a:xfrm>
            <a:off x="1783081" y="185129"/>
            <a:ext cx="96912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48" name="Google Shape;1048;g35e1688219f_0_1041"/>
          <p:cNvSpPr txBox="1">
            <a:spLocks noGrp="1"/>
          </p:cNvSpPr>
          <p:nvPr>
            <p:ph type="body" idx="1"/>
          </p:nvPr>
        </p:nvSpPr>
        <p:spPr>
          <a:xfrm>
            <a:off x="427940" y="1310989"/>
            <a:ext cx="11046300" cy="5100300"/>
          </a:xfrm>
          <a:prstGeom prst="rect">
            <a:avLst/>
          </a:prstGeom>
          <a:noFill/>
          <a:ln>
            <a:noFill/>
          </a:ln>
        </p:spPr>
        <p:txBody>
          <a:bodyPr spcFirstLastPara="1" wrap="square" lIns="79475" tIns="39725" rIns="79475" bIns="39725" anchor="t"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49" name="Google Shape;1049;g35e1688219f_0_1041"/>
          <p:cNvSpPr txBox="1">
            <a:spLocks noGrp="1"/>
          </p:cNvSpPr>
          <p:nvPr>
            <p:ph type="sldNum" idx="12"/>
          </p:nvPr>
        </p:nvSpPr>
        <p:spPr>
          <a:xfrm>
            <a:off x="11407924" y="6624085"/>
            <a:ext cx="463200" cy="234000"/>
          </a:xfrm>
          <a:prstGeom prst="rect">
            <a:avLst/>
          </a:prstGeom>
          <a:noFill/>
          <a:ln>
            <a:noFill/>
          </a:ln>
        </p:spPr>
        <p:txBody>
          <a:bodyPr spcFirstLastPara="1" wrap="square" lIns="79475" tIns="39725" rIns="79475" bIns="397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50" name="Google Shape;1050;g35e1688219f_0_1041"/>
          <p:cNvSpPr txBox="1">
            <a:spLocks noGrp="1"/>
          </p:cNvSpPr>
          <p:nvPr>
            <p:ph type="body" idx="2"/>
          </p:nvPr>
        </p:nvSpPr>
        <p:spPr>
          <a:xfrm>
            <a:off x="1" y="6624085"/>
            <a:ext cx="11388600" cy="234000"/>
          </a:xfrm>
          <a:prstGeom prst="rect">
            <a:avLst/>
          </a:prstGeom>
          <a:noFill/>
          <a:ln>
            <a:noFill/>
          </a:ln>
        </p:spPr>
        <p:txBody>
          <a:bodyPr spcFirstLastPara="1" wrap="square" lIns="79475" tIns="39725" rIns="79475" bIns="39725" anchor="b" anchorCtr="0">
            <a:noAutofit/>
          </a:bodyPr>
          <a:lstStyle>
            <a:lvl1pPr marL="457200" marR="0" lvl="0" indent="-228600" algn="l">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1051" name="Google Shape;1051;g35e1688219f_0_1041"/>
          <p:cNvPicPr preferRelativeResize="0"/>
          <p:nvPr/>
        </p:nvPicPr>
        <p:blipFill rotWithShape="1">
          <a:blip r:embed="rId2">
            <a:alphaModFix/>
          </a:blip>
          <a:srcRect/>
          <a:stretch/>
        </p:blipFill>
        <p:spPr>
          <a:xfrm>
            <a:off x="237741" y="287866"/>
            <a:ext cx="1357126" cy="678564"/>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genda x 5">
  <p:cSld name="Agenda x 5">
    <p:spTree>
      <p:nvGrpSpPr>
        <p:cNvPr id="1" name="Shape 1052"/>
        <p:cNvGrpSpPr/>
        <p:nvPr/>
      </p:nvGrpSpPr>
      <p:grpSpPr>
        <a:xfrm>
          <a:off x="0" y="0"/>
          <a:ext cx="0" cy="0"/>
          <a:chOff x="0" y="0"/>
          <a:chExt cx="0" cy="0"/>
        </a:xfrm>
      </p:grpSpPr>
      <p:sp>
        <p:nvSpPr>
          <p:cNvPr id="1053" name="Google Shape;1053;g35e1688219f_0_1047"/>
          <p:cNvSpPr/>
          <p:nvPr/>
        </p:nvSpPr>
        <p:spPr>
          <a:xfrm>
            <a:off x="0" y="6017607"/>
            <a:ext cx="11887200" cy="5274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4" name="Google Shape;1054;g35e1688219f_0_1047" descr="A close up of a sign&#10;&#10;Description automatically generated"/>
          <p:cNvPicPr preferRelativeResize="0"/>
          <p:nvPr/>
        </p:nvPicPr>
        <p:blipFill rotWithShape="1">
          <a:blip r:embed="rId2">
            <a:alphaModFix/>
          </a:blip>
          <a:srcRect/>
          <a:stretch/>
        </p:blipFill>
        <p:spPr>
          <a:xfrm>
            <a:off x="5457416" y="6062943"/>
            <a:ext cx="972367" cy="388948"/>
          </a:xfrm>
          <a:prstGeom prst="rect">
            <a:avLst/>
          </a:prstGeom>
          <a:noFill/>
          <a:ln>
            <a:noFill/>
          </a:ln>
        </p:spPr>
      </p:pic>
      <p:sp>
        <p:nvSpPr>
          <p:cNvPr id="1055" name="Google Shape;1055;g35e1688219f_0_1047"/>
          <p:cNvSpPr/>
          <p:nvPr/>
        </p:nvSpPr>
        <p:spPr>
          <a:xfrm>
            <a:off x="0" y="6502623"/>
            <a:ext cx="11887200" cy="123600"/>
          </a:xfrm>
          <a:prstGeom prst="rect">
            <a:avLst/>
          </a:prstGeom>
          <a:solidFill>
            <a:srgbClr val="F16038"/>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056" name="Google Shape;1056;g35e1688219f_0_1047"/>
          <p:cNvSpPr/>
          <p:nvPr/>
        </p:nvSpPr>
        <p:spPr>
          <a:xfrm>
            <a:off x="430776" y="1395704"/>
            <a:ext cx="110796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7" name="Google Shape;1057;g35e1688219f_0_1047"/>
          <p:cNvSpPr/>
          <p:nvPr/>
        </p:nvSpPr>
        <p:spPr>
          <a:xfrm>
            <a:off x="430776" y="2335291"/>
            <a:ext cx="110796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8" name="Google Shape;1058;g35e1688219f_0_1047"/>
          <p:cNvSpPr/>
          <p:nvPr/>
        </p:nvSpPr>
        <p:spPr>
          <a:xfrm>
            <a:off x="430776" y="3274880"/>
            <a:ext cx="110796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9" name="Google Shape;1059;g35e1688219f_0_1047"/>
          <p:cNvSpPr/>
          <p:nvPr/>
        </p:nvSpPr>
        <p:spPr>
          <a:xfrm>
            <a:off x="430776" y="4214468"/>
            <a:ext cx="110796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0" name="Google Shape;1060;g35e1688219f_0_1047"/>
          <p:cNvSpPr txBox="1">
            <a:spLocks noGrp="1"/>
          </p:cNvSpPr>
          <p:nvPr>
            <p:ph type="title"/>
          </p:nvPr>
        </p:nvSpPr>
        <p:spPr>
          <a:xfrm>
            <a:off x="415444" y="153230"/>
            <a:ext cx="110586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61" name="Google Shape;1061;g35e1688219f_0_1047"/>
          <p:cNvSpPr txBox="1">
            <a:spLocks noGrp="1"/>
          </p:cNvSpPr>
          <p:nvPr>
            <p:ph type="body" idx="1"/>
          </p:nvPr>
        </p:nvSpPr>
        <p:spPr>
          <a:xfrm>
            <a:off x="1158278" y="1452135"/>
            <a:ext cx="10058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2" name="Google Shape;1062;g35e1688219f_0_1047"/>
          <p:cNvSpPr txBox="1">
            <a:spLocks noGrp="1"/>
          </p:cNvSpPr>
          <p:nvPr>
            <p:ph type="body" idx="2"/>
          </p:nvPr>
        </p:nvSpPr>
        <p:spPr>
          <a:xfrm>
            <a:off x="1158279" y="2390273"/>
            <a:ext cx="10058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3" name="Google Shape;1063;g35e1688219f_0_1047"/>
          <p:cNvSpPr txBox="1">
            <a:spLocks noGrp="1"/>
          </p:cNvSpPr>
          <p:nvPr>
            <p:ph type="body" idx="3"/>
          </p:nvPr>
        </p:nvSpPr>
        <p:spPr>
          <a:xfrm>
            <a:off x="1158278" y="3331311"/>
            <a:ext cx="10058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4" name="Google Shape;1064;g35e1688219f_0_1047"/>
          <p:cNvSpPr txBox="1">
            <a:spLocks noGrp="1"/>
          </p:cNvSpPr>
          <p:nvPr>
            <p:ph type="body" idx="4"/>
          </p:nvPr>
        </p:nvSpPr>
        <p:spPr>
          <a:xfrm>
            <a:off x="1158277" y="4270899"/>
            <a:ext cx="10058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5" name="Google Shape;1065;g35e1688219f_0_1047"/>
          <p:cNvSpPr/>
          <p:nvPr/>
        </p:nvSpPr>
        <p:spPr>
          <a:xfrm>
            <a:off x="431905" y="5154055"/>
            <a:ext cx="110796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6" name="Google Shape;1066;g35e1688219f_0_1047"/>
          <p:cNvSpPr txBox="1">
            <a:spLocks noGrp="1"/>
          </p:cNvSpPr>
          <p:nvPr>
            <p:ph type="body" idx="5"/>
          </p:nvPr>
        </p:nvSpPr>
        <p:spPr>
          <a:xfrm>
            <a:off x="1158277" y="5214234"/>
            <a:ext cx="10058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7" name="Google Shape;1067;g35e1688219f_0_1047"/>
          <p:cNvSpPr txBox="1">
            <a:spLocks noGrp="1"/>
          </p:cNvSpPr>
          <p:nvPr>
            <p:ph type="sldNum" idx="12"/>
          </p:nvPr>
        </p:nvSpPr>
        <p:spPr>
          <a:xfrm>
            <a:off x="11407923" y="6624084"/>
            <a:ext cx="463200" cy="234000"/>
          </a:xfrm>
          <a:prstGeom prst="rect">
            <a:avLst/>
          </a:prstGeom>
          <a:noFill/>
          <a:ln>
            <a:noFill/>
          </a:ln>
        </p:spPr>
        <p:txBody>
          <a:bodyPr spcFirstLastPara="1" wrap="square" lIns="79475" tIns="39725" rIns="79475" bIns="397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1068"/>
        <p:cNvGrpSpPr/>
        <p:nvPr/>
      </p:nvGrpSpPr>
      <p:grpSpPr>
        <a:xfrm>
          <a:off x="0" y="0"/>
          <a:ext cx="0" cy="0"/>
          <a:chOff x="0" y="0"/>
          <a:chExt cx="0" cy="0"/>
        </a:xfrm>
      </p:grpSpPr>
      <p:sp>
        <p:nvSpPr>
          <p:cNvPr id="1069" name="Google Shape;1069;g35e1688219f_0_1063"/>
          <p:cNvSpPr/>
          <p:nvPr/>
        </p:nvSpPr>
        <p:spPr>
          <a:xfrm>
            <a:off x="0" y="2906754"/>
            <a:ext cx="118872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070" name="Google Shape;1070;g35e1688219f_0_1063"/>
          <p:cNvSpPr/>
          <p:nvPr/>
        </p:nvSpPr>
        <p:spPr>
          <a:xfrm>
            <a:off x="0" y="4527524"/>
            <a:ext cx="118872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071" name="Google Shape;1071;g35e1688219f_0_1063"/>
          <p:cNvSpPr txBox="1">
            <a:spLocks noGrp="1"/>
          </p:cNvSpPr>
          <p:nvPr>
            <p:ph type="ctrTitle"/>
          </p:nvPr>
        </p:nvSpPr>
        <p:spPr>
          <a:xfrm>
            <a:off x="329870" y="2992518"/>
            <a:ext cx="112512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72" name="Google Shape;1072;g35e1688219f_0_1063"/>
          <p:cNvPicPr preferRelativeResize="0"/>
          <p:nvPr/>
        </p:nvPicPr>
        <p:blipFill rotWithShape="1">
          <a:blip r:embed="rId2">
            <a:alphaModFix/>
          </a:blip>
          <a:srcRect/>
          <a:stretch/>
        </p:blipFill>
        <p:spPr>
          <a:xfrm>
            <a:off x="237741" y="287865"/>
            <a:ext cx="1357126" cy="6785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theme" Target="../theme/theme2.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32cfbc5db25_0_0"/>
          <p:cNvSpPr txBox="1">
            <a:spLocks noGrp="1"/>
          </p:cNvSpPr>
          <p:nvPr>
            <p:ph type="title"/>
          </p:nvPr>
        </p:nvSpPr>
        <p:spPr>
          <a:xfrm>
            <a:off x="622004" y="104134"/>
            <a:ext cx="10885200" cy="751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Google Shape;551;g35e1688219f_0_545"/>
          <p:cNvSpPr txBox="1">
            <a:spLocks noGrp="1"/>
          </p:cNvSpPr>
          <p:nvPr>
            <p:ph type="title"/>
          </p:nvPr>
        </p:nvSpPr>
        <p:spPr>
          <a:xfrm>
            <a:off x="622004" y="104134"/>
            <a:ext cx="10885200" cy="751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 id="2147483743"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zgYMkjqE7D7sw9DlhAvOEDAZ2YJCeclH/view" TargetMode="External"/><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H9d-tOsiuvU07uzSicAD5o2AHqvs2K7i/view"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zdMhRScl81QmCBS5p2cXFHvtpEUb5kJF/view" TargetMode="External"/><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rive.google.com/file/d/1UW9g4Fksj4Lg8tPrluztzo25NsrQ6BZH/view" TargetMode="External"/><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g2525874cf06_2_0"/>
          <p:cNvSpPr txBox="1">
            <a:spLocks noGrp="1"/>
          </p:cNvSpPr>
          <p:nvPr>
            <p:ph type="ctrTitle"/>
          </p:nvPr>
        </p:nvSpPr>
        <p:spPr>
          <a:xfrm>
            <a:off x="1479080" y="1016950"/>
            <a:ext cx="7311900" cy="3252600"/>
          </a:xfrm>
          <a:prstGeom prst="rect">
            <a:avLst/>
          </a:prstGeom>
          <a:noFill/>
          <a:ln>
            <a:noFill/>
          </a:ln>
        </p:spPr>
        <p:txBody>
          <a:bodyPr spcFirstLastPara="1" wrap="square" lIns="92500" tIns="46250" rIns="92500" bIns="46250" anchor="b" anchorCtr="0">
            <a:noAutofit/>
          </a:bodyPr>
          <a:lstStyle/>
          <a:p>
            <a:pPr marL="0" lvl="0" indent="0" algn="l" rtl="0">
              <a:lnSpc>
                <a:spcPct val="90000"/>
              </a:lnSpc>
              <a:spcBef>
                <a:spcPts val="0"/>
              </a:spcBef>
              <a:spcAft>
                <a:spcPts val="0"/>
              </a:spcAft>
              <a:buClr>
                <a:schemeClr val="accent1"/>
              </a:buClr>
              <a:buSzPts val="5500"/>
              <a:buFont typeface="Calibri"/>
              <a:buNone/>
            </a:pPr>
            <a:r>
              <a:rPr lang="en-US" sz="4500"/>
              <a:t>Bluebonnet Learning Secondary Mathematics: Coach Student Work Analysis</a:t>
            </a:r>
            <a:endParaRPr sz="4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g361382338f2_0_2"/>
          <p:cNvSpPr txBox="1">
            <a:spLocks noGrp="1"/>
          </p:cNvSpPr>
          <p:nvPr>
            <p:ph type="title"/>
          </p:nvPr>
        </p:nvSpPr>
        <p:spPr>
          <a:xfrm>
            <a:off x="1738503" y="185130"/>
            <a:ext cx="8186100" cy="96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800"/>
              <a:buNone/>
            </a:pPr>
            <a:r>
              <a:rPr lang="en-US"/>
              <a:t>Purpose and Reflection</a:t>
            </a:r>
            <a:endParaRPr/>
          </a:p>
        </p:txBody>
      </p:sp>
      <p:pic>
        <p:nvPicPr>
          <p:cNvPr id="1162" name="Google Shape;1162;g361382338f2_0_2"/>
          <p:cNvPicPr preferRelativeResize="0"/>
          <p:nvPr/>
        </p:nvPicPr>
        <p:blipFill>
          <a:blip r:embed="rId3">
            <a:alphaModFix/>
          </a:blip>
          <a:stretch>
            <a:fillRect/>
          </a:stretch>
        </p:blipFill>
        <p:spPr>
          <a:xfrm>
            <a:off x="2110450" y="1299922"/>
            <a:ext cx="7666311" cy="55580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pic>
        <p:nvPicPr>
          <p:cNvPr id="1168" name="Google Shape;1168;g342e30f28fd_0_1199"/>
          <p:cNvPicPr preferRelativeResize="0"/>
          <p:nvPr/>
        </p:nvPicPr>
        <p:blipFill>
          <a:blip r:embed="rId3">
            <a:alphaModFix/>
          </a:blip>
          <a:stretch>
            <a:fillRect/>
          </a:stretch>
        </p:blipFill>
        <p:spPr>
          <a:xfrm>
            <a:off x="5983875" y="1310287"/>
            <a:ext cx="2770126" cy="3766650"/>
          </a:xfrm>
          <a:prstGeom prst="rect">
            <a:avLst/>
          </a:prstGeom>
          <a:noFill/>
          <a:ln w="19050" cap="flat" cmpd="sng">
            <a:solidFill>
              <a:srgbClr val="CDE0F0"/>
            </a:solidFill>
            <a:prstDash val="solid"/>
            <a:round/>
            <a:headEnd type="none" w="sm" len="sm"/>
            <a:tailEnd type="none" w="sm" len="sm"/>
          </a:ln>
        </p:spPr>
      </p:pic>
      <p:pic>
        <p:nvPicPr>
          <p:cNvPr id="1169" name="Google Shape;1169;g342e30f28fd_0_1199"/>
          <p:cNvPicPr preferRelativeResize="0"/>
          <p:nvPr/>
        </p:nvPicPr>
        <p:blipFill>
          <a:blip r:embed="rId4">
            <a:alphaModFix/>
          </a:blip>
          <a:stretch>
            <a:fillRect/>
          </a:stretch>
        </p:blipFill>
        <p:spPr>
          <a:xfrm>
            <a:off x="8754004" y="1327150"/>
            <a:ext cx="2770125" cy="3732926"/>
          </a:xfrm>
          <a:prstGeom prst="rect">
            <a:avLst/>
          </a:prstGeom>
          <a:noFill/>
          <a:ln w="19050" cap="flat" cmpd="sng">
            <a:solidFill>
              <a:srgbClr val="CDE0F0"/>
            </a:solidFill>
            <a:prstDash val="solid"/>
            <a:round/>
            <a:headEnd type="none" w="sm" len="sm"/>
            <a:tailEnd type="none" w="sm" len="sm"/>
          </a:ln>
        </p:spPr>
      </p:pic>
      <p:sp>
        <p:nvSpPr>
          <p:cNvPr id="1170" name="Google Shape;1170;g342e30f28fd_0_1199"/>
          <p:cNvSpPr txBox="1">
            <a:spLocks noGrp="1"/>
          </p:cNvSpPr>
          <p:nvPr>
            <p:ph type="title"/>
          </p:nvPr>
        </p:nvSpPr>
        <p:spPr>
          <a:xfrm>
            <a:off x="1738503" y="185130"/>
            <a:ext cx="8186100" cy="96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000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Step 1: </a:t>
            </a:r>
            <a:r>
              <a:rPr lang="en-US"/>
              <a:t>Understand the task, related text and standards</a:t>
            </a:r>
            <a:endParaRPr/>
          </a:p>
        </p:txBody>
      </p:sp>
      <p:sp>
        <p:nvSpPr>
          <p:cNvPr id="1171" name="Google Shape;1171;g342e30f28fd_0_1199"/>
          <p:cNvSpPr txBox="1">
            <a:spLocks noGrp="1"/>
          </p:cNvSpPr>
          <p:nvPr>
            <p:ph type="body" idx="1"/>
          </p:nvPr>
        </p:nvSpPr>
        <p:spPr>
          <a:xfrm>
            <a:off x="350625" y="1147525"/>
            <a:ext cx="5309100" cy="5203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900"/>
              <a:t>Directions:</a:t>
            </a:r>
            <a:endParaRPr sz="1900"/>
          </a:p>
          <a:p>
            <a:pPr marL="457200" lvl="0" indent="-349250" algn="l" rtl="0">
              <a:lnSpc>
                <a:spcPct val="115000"/>
              </a:lnSpc>
              <a:spcBef>
                <a:spcPts val="0"/>
              </a:spcBef>
              <a:spcAft>
                <a:spcPts val="0"/>
              </a:spcAft>
              <a:buSzPts val="1900"/>
              <a:buFont typeface="Calibri"/>
              <a:buAutoNum type="arabicPeriod"/>
            </a:pPr>
            <a:r>
              <a:rPr lang="en-US" sz="1900"/>
              <a:t>Take out </a:t>
            </a:r>
            <a:r>
              <a:rPr lang="en-US" sz="1900" u="sng"/>
              <a:t>Grade 8 Module 2 Topic 2 Lesson 2: Linear Relationships in Tables</a:t>
            </a:r>
            <a:r>
              <a:rPr lang="en-US" sz="1900"/>
              <a:t> from Bluebonnet Learning Secondary Mathematics.</a:t>
            </a:r>
            <a:endParaRPr sz="1900"/>
          </a:p>
          <a:p>
            <a:pPr marL="457200" lvl="0" indent="-349250" algn="l" rtl="0">
              <a:lnSpc>
                <a:spcPct val="115000"/>
              </a:lnSpc>
              <a:spcBef>
                <a:spcPts val="0"/>
              </a:spcBef>
              <a:spcAft>
                <a:spcPts val="0"/>
              </a:spcAft>
              <a:buSzPts val="1900"/>
              <a:buFont typeface="Calibri"/>
              <a:buAutoNum type="arabicPeriod"/>
            </a:pPr>
            <a:r>
              <a:rPr lang="en-US" sz="1900"/>
              <a:t>Read the lesson then focus on Talk the Talk Problems 1-4.  </a:t>
            </a:r>
            <a:endParaRPr sz="1900"/>
          </a:p>
          <a:p>
            <a:pPr marL="457200" lvl="0" indent="0" algn="l" rtl="0">
              <a:lnSpc>
                <a:spcPct val="115000"/>
              </a:lnSpc>
              <a:spcBef>
                <a:spcPts val="0"/>
              </a:spcBef>
              <a:spcAft>
                <a:spcPts val="0"/>
              </a:spcAft>
              <a:buNone/>
            </a:pPr>
            <a:endParaRPr sz="1900"/>
          </a:p>
          <a:p>
            <a:pPr marL="457200" lvl="0" indent="0" algn="l" rtl="0">
              <a:lnSpc>
                <a:spcPct val="115000"/>
              </a:lnSpc>
              <a:spcBef>
                <a:spcPts val="0"/>
              </a:spcBef>
              <a:spcAft>
                <a:spcPts val="0"/>
              </a:spcAft>
              <a:buSzPts val="2400"/>
              <a:buNone/>
            </a:pPr>
            <a:r>
              <a:rPr lang="en-US" sz="1900"/>
              <a:t>Consider and be ready to share:</a:t>
            </a:r>
            <a:endParaRPr sz="1900"/>
          </a:p>
          <a:p>
            <a:pPr marL="914400" lvl="0" indent="-349250" algn="l" rtl="0">
              <a:lnSpc>
                <a:spcPct val="115000"/>
              </a:lnSpc>
              <a:spcBef>
                <a:spcPts val="0"/>
              </a:spcBef>
              <a:spcAft>
                <a:spcPts val="0"/>
              </a:spcAft>
              <a:buClr>
                <a:schemeClr val="accent2"/>
              </a:buClr>
              <a:buSzPts val="1900"/>
              <a:buChar char="▪"/>
            </a:pPr>
            <a:r>
              <a:rPr lang="en-US" sz="1900" b="1">
                <a:solidFill>
                  <a:schemeClr val="accent2"/>
                </a:solidFill>
              </a:rPr>
              <a:t>What are students being asked to do and understand in this task?</a:t>
            </a:r>
            <a:endParaRPr sz="1900" b="1">
              <a:solidFill>
                <a:schemeClr val="accent2"/>
              </a:solidFill>
            </a:endParaRPr>
          </a:p>
          <a:p>
            <a:pPr marL="914400" lvl="0" indent="-349250" algn="l" rtl="0">
              <a:lnSpc>
                <a:spcPct val="115000"/>
              </a:lnSpc>
              <a:spcBef>
                <a:spcPts val="0"/>
              </a:spcBef>
              <a:spcAft>
                <a:spcPts val="0"/>
              </a:spcAft>
              <a:buClr>
                <a:schemeClr val="accent2"/>
              </a:buClr>
              <a:buSzPts val="1900"/>
              <a:buChar char="▪"/>
            </a:pPr>
            <a:r>
              <a:rPr lang="en-US" sz="1900" b="1">
                <a:solidFill>
                  <a:schemeClr val="accent2"/>
                </a:solidFill>
              </a:rPr>
              <a:t>What knowledge, skills, and vocabulary do students need to access this task?</a:t>
            </a:r>
            <a:endParaRPr sz="1900" b="1">
              <a:solidFill>
                <a:schemeClr val="accent2"/>
              </a:solidFill>
            </a:endParaRPr>
          </a:p>
          <a:p>
            <a:pPr marL="914400" lvl="0" indent="-349250" algn="l" rtl="0">
              <a:lnSpc>
                <a:spcPct val="115000"/>
              </a:lnSpc>
              <a:spcBef>
                <a:spcPts val="0"/>
              </a:spcBef>
              <a:spcAft>
                <a:spcPts val="0"/>
              </a:spcAft>
              <a:buClr>
                <a:schemeClr val="accent2"/>
              </a:buClr>
              <a:buSzPts val="1900"/>
              <a:buChar char="▪"/>
            </a:pPr>
            <a:r>
              <a:rPr lang="en-US" sz="1900" b="1">
                <a:solidFill>
                  <a:schemeClr val="accent2"/>
                </a:solidFill>
              </a:rPr>
              <a:t>Which standards are being assessed through this task? </a:t>
            </a:r>
            <a:endParaRPr sz="1900" b="1">
              <a:solidFill>
                <a:schemeClr val="accent2"/>
              </a:solidFill>
            </a:endParaRPr>
          </a:p>
          <a:p>
            <a:pPr marL="914400" lvl="0" indent="-349250" algn="l" rtl="0">
              <a:lnSpc>
                <a:spcPct val="115000"/>
              </a:lnSpc>
              <a:spcBef>
                <a:spcPts val="0"/>
              </a:spcBef>
              <a:spcAft>
                <a:spcPts val="0"/>
              </a:spcAft>
              <a:buClr>
                <a:schemeClr val="accent2"/>
              </a:buClr>
              <a:buSzPts val="1900"/>
              <a:buChar char="▪"/>
            </a:pPr>
            <a:r>
              <a:rPr lang="en-US" sz="1900" b="1">
                <a:solidFill>
                  <a:schemeClr val="accent2"/>
                </a:solidFill>
              </a:rPr>
              <a:t>What will be challenging about this task for students?</a:t>
            </a:r>
            <a:endParaRPr sz="1900" b="1">
              <a:solidFill>
                <a:schemeClr val="accent2"/>
              </a:solidFill>
            </a:endParaRPr>
          </a:p>
          <a:p>
            <a:pPr marL="0" lvl="0" indent="0" algn="l" rtl="0">
              <a:lnSpc>
                <a:spcPct val="115000"/>
              </a:lnSpc>
              <a:spcBef>
                <a:spcPts val="0"/>
              </a:spcBef>
              <a:spcAft>
                <a:spcPts val="0"/>
              </a:spcAft>
              <a:buClr>
                <a:schemeClr val="dk1"/>
              </a:buClr>
              <a:buSzPts val="1100"/>
              <a:buFont typeface="Arial"/>
              <a:buNone/>
            </a:pPr>
            <a:endParaRPr sz="2100"/>
          </a:p>
          <a:p>
            <a:pPr marL="0" lvl="0" indent="0" algn="l" rtl="0">
              <a:lnSpc>
                <a:spcPct val="100000"/>
              </a:lnSpc>
              <a:spcBef>
                <a:spcPts val="0"/>
              </a:spcBef>
              <a:spcAft>
                <a:spcPts val="0"/>
              </a:spcAft>
              <a:buSzPts val="2400"/>
              <a:buNone/>
            </a:pPr>
            <a:endParaRPr sz="2500"/>
          </a:p>
        </p:txBody>
      </p:sp>
      <p:pic>
        <p:nvPicPr>
          <p:cNvPr id="1172" name="Google Shape;1172;g342e30f28fd_0_1199" descr="icon: microphone"/>
          <p:cNvPicPr preferRelativeResize="0"/>
          <p:nvPr/>
        </p:nvPicPr>
        <p:blipFill rotWithShape="1">
          <a:blip r:embed="rId5">
            <a:alphaModFix/>
          </a:blip>
          <a:srcRect/>
          <a:stretch/>
        </p:blipFill>
        <p:spPr>
          <a:xfrm>
            <a:off x="2765623" y="2954038"/>
            <a:ext cx="479115" cy="479139"/>
          </a:xfrm>
          <a:prstGeom prst="rect">
            <a:avLst/>
          </a:prstGeom>
          <a:noFill/>
          <a:ln>
            <a:noFill/>
          </a:ln>
        </p:spPr>
      </p:pic>
      <p:pic>
        <p:nvPicPr>
          <p:cNvPr id="1173" name="Google Shape;1173;g342e30f28fd_0_1199"/>
          <p:cNvPicPr preferRelativeResize="0"/>
          <p:nvPr/>
        </p:nvPicPr>
        <p:blipFill>
          <a:blip r:embed="rId6">
            <a:alphaModFix/>
          </a:blip>
          <a:stretch>
            <a:fillRect/>
          </a:stretch>
        </p:blipFill>
        <p:spPr>
          <a:xfrm>
            <a:off x="6646650" y="4179600"/>
            <a:ext cx="4198900" cy="2610150"/>
          </a:xfrm>
          <a:prstGeom prst="rect">
            <a:avLst/>
          </a:prstGeom>
          <a:noFill/>
          <a:ln w="19050" cap="flat" cmpd="sng">
            <a:solidFill>
              <a:srgbClr val="CDE0F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g342e30f28fd_0_1801"/>
          <p:cNvSpPr txBox="1">
            <a:spLocks noGrp="1"/>
          </p:cNvSpPr>
          <p:nvPr>
            <p:ph type="title"/>
          </p:nvPr>
        </p:nvSpPr>
        <p:spPr>
          <a:xfrm>
            <a:off x="1626471" y="160330"/>
            <a:ext cx="8395800" cy="962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3120"/>
              <a:t>Step 2: Determine the Success Criteria for the Tasks</a:t>
            </a:r>
            <a:endParaRPr sz="3120"/>
          </a:p>
        </p:txBody>
      </p:sp>
      <p:pic>
        <p:nvPicPr>
          <p:cNvPr id="1180" name="Google Shape;1180;g342e30f28fd_0_1801" descr="Step 2: Determine the success criteria for the tasks."/>
          <p:cNvPicPr preferRelativeResize="0"/>
          <p:nvPr/>
        </p:nvPicPr>
        <p:blipFill rotWithShape="1">
          <a:blip r:embed="rId3">
            <a:alphaModFix/>
          </a:blip>
          <a:srcRect/>
          <a:stretch/>
        </p:blipFill>
        <p:spPr>
          <a:xfrm>
            <a:off x="258975" y="1911700"/>
            <a:ext cx="5546651" cy="3787650"/>
          </a:xfrm>
          <a:prstGeom prst="rect">
            <a:avLst/>
          </a:prstGeom>
          <a:noFill/>
          <a:ln>
            <a:noFill/>
          </a:ln>
          <a:effectLst>
            <a:outerShdw blurRad="57150" dist="19050" dir="5400000" algn="bl" rotWithShape="0">
              <a:srgbClr val="000000">
                <a:alpha val="49803"/>
              </a:srgbClr>
            </a:outerShdw>
          </a:effectLst>
        </p:spPr>
      </p:pic>
      <p:pic>
        <p:nvPicPr>
          <p:cNvPr id="1181" name="Google Shape;1181;g342e30f28fd_0_1801"/>
          <p:cNvPicPr preferRelativeResize="0"/>
          <p:nvPr/>
        </p:nvPicPr>
        <p:blipFill rotWithShape="1">
          <a:blip r:embed="rId4">
            <a:alphaModFix/>
          </a:blip>
          <a:srcRect t="2581"/>
          <a:stretch/>
        </p:blipFill>
        <p:spPr>
          <a:xfrm>
            <a:off x="6078600" y="1246350"/>
            <a:ext cx="4298650" cy="4509099"/>
          </a:xfrm>
          <a:prstGeom prst="rect">
            <a:avLst/>
          </a:prstGeom>
          <a:noFill/>
          <a:ln w="19050" cap="flat" cmpd="sng">
            <a:solidFill>
              <a:srgbClr val="CDE0F0"/>
            </a:solidFill>
            <a:prstDash val="solid"/>
            <a:round/>
            <a:headEnd type="none" w="sm" len="sm"/>
            <a:tailEnd type="none" w="sm" len="sm"/>
          </a:ln>
        </p:spPr>
      </p:pic>
      <p:pic>
        <p:nvPicPr>
          <p:cNvPr id="1182" name="Google Shape;1182;g342e30f28fd_0_1801"/>
          <p:cNvPicPr preferRelativeResize="0"/>
          <p:nvPr/>
        </p:nvPicPr>
        <p:blipFill>
          <a:blip r:embed="rId5">
            <a:alphaModFix/>
          </a:blip>
          <a:stretch>
            <a:fillRect/>
          </a:stretch>
        </p:blipFill>
        <p:spPr>
          <a:xfrm>
            <a:off x="7712275" y="1911700"/>
            <a:ext cx="3889824" cy="4774576"/>
          </a:xfrm>
          <a:prstGeom prst="rect">
            <a:avLst/>
          </a:prstGeom>
          <a:noFill/>
          <a:ln w="19050" cap="flat" cmpd="sng">
            <a:solidFill>
              <a:srgbClr val="CDE0F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g342e30f28fd_0_2400"/>
          <p:cNvSpPr txBox="1">
            <a:spLocks noGrp="1"/>
          </p:cNvSpPr>
          <p:nvPr>
            <p:ph type="body" idx="1"/>
          </p:nvPr>
        </p:nvSpPr>
        <p:spPr>
          <a:xfrm>
            <a:off x="62717" y="1521900"/>
            <a:ext cx="3663900" cy="404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500" b="1">
                <a:solidFill>
                  <a:schemeClr val="lt1"/>
                </a:solidFill>
              </a:rPr>
              <a:t>Strong Success Criteria </a:t>
            </a:r>
            <a:endParaRPr sz="2500" b="1">
              <a:solidFill>
                <a:schemeClr val="lt1"/>
              </a:solidFill>
            </a:endParaRPr>
          </a:p>
          <a:p>
            <a:pPr marL="457200" lvl="0" indent="-387350" algn="l" rtl="0">
              <a:lnSpc>
                <a:spcPct val="100000"/>
              </a:lnSpc>
              <a:spcBef>
                <a:spcPts val="0"/>
              </a:spcBef>
              <a:spcAft>
                <a:spcPts val="0"/>
              </a:spcAft>
              <a:buClr>
                <a:schemeClr val="lt1"/>
              </a:buClr>
              <a:buSzPts val="2500"/>
              <a:buChar char="▪"/>
            </a:pPr>
            <a:r>
              <a:rPr lang="en-US" sz="2500">
                <a:solidFill>
                  <a:schemeClr val="lt1"/>
                </a:solidFill>
              </a:rPr>
              <a:t>Are observable in student’s responses</a:t>
            </a:r>
            <a:endParaRPr sz="2500">
              <a:solidFill>
                <a:schemeClr val="lt1"/>
              </a:solidFill>
            </a:endParaRPr>
          </a:p>
          <a:p>
            <a:pPr marL="457200" lvl="0" indent="-387350" algn="l" rtl="0">
              <a:lnSpc>
                <a:spcPct val="100000"/>
              </a:lnSpc>
              <a:spcBef>
                <a:spcPts val="0"/>
              </a:spcBef>
              <a:spcAft>
                <a:spcPts val="0"/>
              </a:spcAft>
              <a:buClr>
                <a:schemeClr val="lt1"/>
              </a:buClr>
              <a:buSzPts val="2500"/>
              <a:buChar char="▪"/>
            </a:pPr>
            <a:r>
              <a:rPr lang="en-US" sz="2500">
                <a:solidFill>
                  <a:schemeClr val="lt1"/>
                </a:solidFill>
              </a:rPr>
              <a:t>List the qualities that must be present in the student’s response </a:t>
            </a:r>
            <a:endParaRPr sz="2500">
              <a:solidFill>
                <a:schemeClr val="lt1"/>
              </a:solidFill>
            </a:endParaRPr>
          </a:p>
          <a:p>
            <a:pPr marL="457200" lvl="0" indent="-387350" algn="l" rtl="0">
              <a:lnSpc>
                <a:spcPct val="100000"/>
              </a:lnSpc>
              <a:spcBef>
                <a:spcPts val="0"/>
              </a:spcBef>
              <a:spcAft>
                <a:spcPts val="0"/>
              </a:spcAft>
              <a:buClr>
                <a:schemeClr val="lt1"/>
              </a:buClr>
              <a:buSzPts val="2500"/>
              <a:buChar char="▪"/>
            </a:pPr>
            <a:r>
              <a:rPr lang="en-US" sz="2500">
                <a:solidFill>
                  <a:schemeClr val="lt1"/>
                </a:solidFill>
              </a:rPr>
              <a:t>Use student friendly language</a:t>
            </a:r>
            <a:endParaRPr sz="2500">
              <a:solidFill>
                <a:schemeClr val="lt1"/>
              </a:solidFill>
            </a:endParaRPr>
          </a:p>
          <a:p>
            <a:pPr marL="457200" lvl="0" indent="-387350" algn="l" rtl="0">
              <a:lnSpc>
                <a:spcPct val="100000"/>
              </a:lnSpc>
              <a:spcBef>
                <a:spcPts val="0"/>
              </a:spcBef>
              <a:spcAft>
                <a:spcPts val="0"/>
              </a:spcAft>
              <a:buClr>
                <a:schemeClr val="lt1"/>
              </a:buClr>
              <a:buSzPts val="2500"/>
              <a:buChar char="▪"/>
            </a:pPr>
            <a:r>
              <a:rPr lang="en-US" sz="2500">
                <a:solidFill>
                  <a:schemeClr val="lt1"/>
                </a:solidFill>
              </a:rPr>
              <a:t>Align to the objective and exemplar response </a:t>
            </a:r>
            <a:endParaRPr sz="2500">
              <a:solidFill>
                <a:schemeClr val="lt1"/>
              </a:solidFill>
            </a:endParaRPr>
          </a:p>
          <a:p>
            <a:pPr marL="0" lvl="0" indent="0" algn="l" rtl="0">
              <a:lnSpc>
                <a:spcPct val="100000"/>
              </a:lnSpc>
              <a:spcBef>
                <a:spcPts val="0"/>
              </a:spcBef>
              <a:spcAft>
                <a:spcPts val="0"/>
              </a:spcAft>
              <a:buSzPts val="2800"/>
              <a:buNone/>
            </a:pPr>
            <a:endParaRPr sz="2500">
              <a:solidFill>
                <a:schemeClr val="lt1"/>
              </a:solidFill>
            </a:endParaRPr>
          </a:p>
        </p:txBody>
      </p:sp>
      <p:sp>
        <p:nvSpPr>
          <p:cNvPr id="1189" name="Google Shape;1189;g342e30f28fd_0_2400"/>
          <p:cNvSpPr txBox="1">
            <a:spLocks noGrp="1"/>
          </p:cNvSpPr>
          <p:nvPr>
            <p:ph type="ctrTitle"/>
          </p:nvPr>
        </p:nvSpPr>
        <p:spPr>
          <a:xfrm>
            <a:off x="4016367" y="0"/>
            <a:ext cx="6445200" cy="109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3000">
                <a:solidFill>
                  <a:schemeClr val="accent1"/>
                </a:solidFill>
              </a:rPr>
              <a:t>Step 2: Determine the Success Criteria </a:t>
            </a:r>
            <a:endParaRPr sz="3000">
              <a:solidFill>
                <a:schemeClr val="accent1"/>
              </a:solidFill>
            </a:endParaRPr>
          </a:p>
        </p:txBody>
      </p:sp>
      <p:sp>
        <p:nvSpPr>
          <p:cNvPr id="1190" name="Google Shape;1190;g342e30f28fd_0_2400"/>
          <p:cNvSpPr txBox="1">
            <a:spLocks noGrp="1"/>
          </p:cNvSpPr>
          <p:nvPr>
            <p:ph type="body" idx="1"/>
          </p:nvPr>
        </p:nvSpPr>
        <p:spPr>
          <a:xfrm>
            <a:off x="4205565" y="1362975"/>
            <a:ext cx="7352100" cy="51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Directions:</a:t>
            </a:r>
            <a:endParaRPr sz="2100">
              <a:solidFill>
                <a:schemeClr val="dk1"/>
              </a:solidFill>
              <a:latin typeface="Calibri"/>
              <a:ea typeface="Calibri"/>
              <a:cs typeface="Calibri"/>
              <a:sym typeface="Calibri"/>
            </a:endParaRPr>
          </a:p>
          <a:p>
            <a:pPr marL="457200" lvl="0" indent="-361950" algn="l" rtl="0">
              <a:lnSpc>
                <a:spcPct val="115000"/>
              </a:lnSpc>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Review your reflections from Step 1.</a:t>
            </a:r>
            <a:endParaRPr sz="2100">
              <a:solidFill>
                <a:schemeClr val="dk1"/>
              </a:solidFill>
              <a:latin typeface="Calibri"/>
              <a:ea typeface="Calibri"/>
              <a:cs typeface="Calibri"/>
              <a:sym typeface="Calibri"/>
            </a:endParaRPr>
          </a:p>
          <a:p>
            <a:pPr marL="457200" lvl="0" indent="-361950" algn="l" rtl="0">
              <a:lnSpc>
                <a:spcPct val="115000"/>
              </a:lnSpc>
              <a:spcBef>
                <a:spcPts val="0"/>
              </a:spcBef>
              <a:spcAft>
                <a:spcPts val="0"/>
              </a:spcAft>
              <a:buClr>
                <a:schemeClr val="dk1"/>
              </a:buClr>
              <a:buSzPts val="2100"/>
              <a:buFont typeface="Calibri"/>
              <a:buAutoNum type="arabicPeriod"/>
            </a:pPr>
            <a:r>
              <a:rPr lang="en-US" sz="2100">
                <a:solidFill>
                  <a:schemeClr val="dk1"/>
                </a:solidFill>
                <a:latin typeface="Calibri"/>
                <a:ea typeface="Calibri"/>
                <a:cs typeface="Calibri"/>
                <a:sym typeface="Calibri"/>
              </a:rPr>
              <a:t>Take </a:t>
            </a:r>
            <a:r>
              <a:rPr lang="en-US" sz="2100"/>
              <a:t>4</a:t>
            </a:r>
            <a:r>
              <a:rPr lang="en-US" sz="2100">
                <a:solidFill>
                  <a:schemeClr val="dk1"/>
                </a:solidFill>
                <a:latin typeface="Calibri"/>
                <a:ea typeface="Calibri"/>
                <a:cs typeface="Calibri"/>
                <a:sym typeface="Calibri"/>
              </a:rPr>
              <a:t> min and create a list of 3-4 success criteria for the task. </a:t>
            </a:r>
            <a:endParaRPr sz="21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2800"/>
              <a:buNone/>
            </a:pPr>
            <a:endParaRPr sz="21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2800"/>
              <a:buNone/>
            </a:pPr>
            <a:endParaRPr sz="21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2800"/>
              <a:buNone/>
            </a:pPr>
            <a:endParaRPr sz="21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Consider and be ready to share: </a:t>
            </a:r>
            <a:endParaRPr sz="2100">
              <a:solidFill>
                <a:schemeClr val="dk1"/>
              </a:solidFill>
              <a:latin typeface="Calibri"/>
              <a:ea typeface="Calibri"/>
              <a:cs typeface="Calibri"/>
              <a:sym typeface="Calibri"/>
            </a:endParaRPr>
          </a:p>
          <a:p>
            <a:pPr marL="914400" lvl="0" indent="-361950" algn="l" rtl="0">
              <a:lnSpc>
                <a:spcPct val="115000"/>
              </a:lnSpc>
              <a:spcBef>
                <a:spcPts val="0"/>
              </a:spcBef>
              <a:spcAft>
                <a:spcPts val="0"/>
              </a:spcAft>
              <a:buClr>
                <a:schemeClr val="accent2"/>
              </a:buClr>
              <a:buSzPts val="2100"/>
              <a:buFont typeface="Calibri"/>
              <a:buChar char="●"/>
            </a:pPr>
            <a:r>
              <a:rPr lang="en-US" sz="2100" b="1">
                <a:solidFill>
                  <a:schemeClr val="accent2"/>
                </a:solidFill>
                <a:latin typeface="Calibri"/>
                <a:ea typeface="Calibri"/>
                <a:cs typeface="Calibri"/>
                <a:sym typeface="Calibri"/>
              </a:rPr>
              <a:t>What does it look like for a student to be fully meeting these  expectations?</a:t>
            </a:r>
            <a:endParaRPr sz="2100" b="1">
              <a:solidFill>
                <a:schemeClr val="accent2"/>
              </a:solidFill>
              <a:latin typeface="Calibri"/>
              <a:ea typeface="Calibri"/>
              <a:cs typeface="Calibri"/>
              <a:sym typeface="Calibri"/>
            </a:endParaRPr>
          </a:p>
          <a:p>
            <a:pPr marL="914400" lvl="0" indent="-361950" algn="l" rtl="0">
              <a:lnSpc>
                <a:spcPct val="115000"/>
              </a:lnSpc>
              <a:spcBef>
                <a:spcPts val="0"/>
              </a:spcBef>
              <a:spcAft>
                <a:spcPts val="0"/>
              </a:spcAft>
              <a:buClr>
                <a:schemeClr val="accent2"/>
              </a:buClr>
              <a:buSzPts val="2100"/>
              <a:buFont typeface="Calibri"/>
              <a:buChar char="●"/>
            </a:pPr>
            <a:r>
              <a:rPr lang="en-US" sz="2100" b="1">
                <a:solidFill>
                  <a:schemeClr val="accent2"/>
                </a:solidFill>
                <a:latin typeface="Calibri"/>
                <a:ea typeface="Calibri"/>
                <a:cs typeface="Calibri"/>
                <a:sym typeface="Calibri"/>
              </a:rPr>
              <a:t>What does it look like for a student to be partially meeting these expectations?</a:t>
            </a:r>
            <a:endParaRPr sz="2100" b="1">
              <a:solidFill>
                <a:schemeClr val="accent2"/>
              </a:solidFill>
              <a:latin typeface="Calibri"/>
              <a:ea typeface="Calibri"/>
              <a:cs typeface="Calibri"/>
              <a:sym typeface="Calibri"/>
            </a:endParaRPr>
          </a:p>
          <a:p>
            <a:pPr marL="914400" lvl="0" indent="-361950" algn="l" rtl="0">
              <a:lnSpc>
                <a:spcPct val="115000"/>
              </a:lnSpc>
              <a:spcBef>
                <a:spcPts val="0"/>
              </a:spcBef>
              <a:spcAft>
                <a:spcPts val="0"/>
              </a:spcAft>
              <a:buClr>
                <a:schemeClr val="accent2"/>
              </a:buClr>
              <a:buSzPts val="2100"/>
              <a:buFont typeface="Calibri"/>
              <a:buChar char="●"/>
            </a:pPr>
            <a:r>
              <a:rPr lang="en-US" sz="2100" b="1">
                <a:solidFill>
                  <a:schemeClr val="accent2"/>
                </a:solidFill>
                <a:latin typeface="Calibri"/>
                <a:ea typeface="Calibri"/>
                <a:cs typeface="Calibri"/>
                <a:sym typeface="Calibri"/>
              </a:rPr>
              <a:t>What does it look like for a student to not yet be meeting these expectations?</a:t>
            </a:r>
            <a:endParaRPr sz="2100" b="1">
              <a:solidFill>
                <a:schemeClr val="accent2"/>
              </a:solidFill>
              <a:latin typeface="Calibri"/>
              <a:ea typeface="Calibri"/>
              <a:cs typeface="Calibri"/>
              <a:sym typeface="Calibri"/>
            </a:endParaRPr>
          </a:p>
          <a:p>
            <a:pPr marL="0" lvl="0" indent="0" algn="l" rtl="0">
              <a:lnSpc>
                <a:spcPct val="100000"/>
              </a:lnSpc>
              <a:spcBef>
                <a:spcPts val="0"/>
              </a:spcBef>
              <a:spcAft>
                <a:spcPts val="0"/>
              </a:spcAft>
              <a:buSzPts val="2800"/>
              <a:buNone/>
            </a:pPr>
            <a:endParaRPr sz="2100">
              <a:latin typeface="Calibri"/>
              <a:ea typeface="Calibri"/>
              <a:cs typeface="Calibri"/>
              <a:sym typeface="Calibri"/>
            </a:endParaRPr>
          </a:p>
        </p:txBody>
      </p:sp>
      <p:pic>
        <p:nvPicPr>
          <p:cNvPr id="1191" name="Google Shape;1191;g342e30f28fd_0_2400" descr="icon: microphone"/>
          <p:cNvPicPr preferRelativeResize="0"/>
          <p:nvPr/>
        </p:nvPicPr>
        <p:blipFill rotWithShape="1">
          <a:blip r:embed="rId3">
            <a:alphaModFix/>
          </a:blip>
          <a:srcRect/>
          <a:stretch/>
        </p:blipFill>
        <p:spPr>
          <a:xfrm>
            <a:off x="7053078" y="2773925"/>
            <a:ext cx="655517" cy="655566"/>
          </a:xfrm>
          <a:prstGeom prst="rect">
            <a:avLst/>
          </a:prstGeom>
          <a:noFill/>
          <a:ln>
            <a:noFill/>
          </a:ln>
        </p:spPr>
      </p:pic>
      <p:sp>
        <p:nvSpPr>
          <p:cNvPr id="3" name="TextBox 2">
            <a:extLst>
              <a:ext uri="{FF2B5EF4-FFF2-40B4-BE49-F238E27FC236}">
                <a16:creationId xmlns:a16="http://schemas.microsoft.com/office/drawing/2014/main" id="{09ECF071-4A1D-E0A3-4C71-4B807BDBA2D8}"/>
              </a:ext>
            </a:extLst>
          </p:cNvPr>
          <p:cNvSpPr txBox="1"/>
          <p:nvPr/>
        </p:nvSpPr>
        <p:spPr>
          <a:xfrm>
            <a:off x="4897346" y="2891130"/>
            <a:ext cx="5968538" cy="1557799"/>
          </a:xfrm>
          <a:prstGeom prst="rect">
            <a:avLst/>
          </a:prstGeom>
          <a:solidFill>
            <a:srgbClr val="FFFF00"/>
          </a:solid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1400" b="1"/>
              <a:t>Exit Ticket #3 WRITE THIS DOWN  Strong success criteria 1) are observable in the student’s response, 2) List the qualities that must be present in the response, 3) Use student—friendly language, and 4) Align to the objective. Choice 1 is not observable as there is no way to know from the work sample alone how much time was spent on the task.​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pic>
        <p:nvPicPr>
          <p:cNvPr id="1197" name="Google Shape;1197;g36ac6fea87d_0_0" title="7. SFI_SY25-26_BLMathSecondary_TSWA_Video_SWAPStep 2.mp4">
            <a:hlinkClick r:id="rId3"/>
          </p:cNvPr>
          <p:cNvPicPr preferRelativeResize="0"/>
          <p:nvPr/>
        </p:nvPicPr>
        <p:blipFill>
          <a:blip r:embed="rId4">
            <a:alphaModFix/>
          </a:blip>
          <a:stretch>
            <a:fillRect/>
          </a:stretch>
        </p:blipFill>
        <p:spPr>
          <a:xfrm>
            <a:off x="1164213" y="1064701"/>
            <a:ext cx="9558773" cy="537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7"/>
                                        </p:tgtEl>
                                        <p:attrNameLst>
                                          <p:attrName>style.visibility</p:attrName>
                                        </p:attrNameLst>
                                      </p:cBhvr>
                                      <p:to>
                                        <p:strVal val="visible"/>
                                      </p:to>
                                    </p:set>
                                    <p:animEffect transition="in" filter="fade">
                                      <p:cBhvr>
                                        <p:cTn id="7" dur="1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g272f6146972_0_1498"/>
          <p:cNvSpPr txBox="1">
            <a:spLocks noGrp="1"/>
          </p:cNvSpPr>
          <p:nvPr>
            <p:ph type="title"/>
          </p:nvPr>
        </p:nvSpPr>
        <p:spPr>
          <a:xfrm>
            <a:off x="1783075" y="185125"/>
            <a:ext cx="6447600" cy="962400"/>
          </a:xfrm>
          <a:prstGeom prst="rect">
            <a:avLst/>
          </a:prstGeom>
          <a:noFill/>
          <a:ln>
            <a:noFill/>
          </a:ln>
        </p:spPr>
        <p:txBody>
          <a:bodyPr spcFirstLastPara="1" wrap="square" lIns="79475" tIns="39725" rIns="79475" bIns="39725"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Step 3: Analyze and Sort Student Work</a:t>
            </a:r>
            <a:endParaRPr/>
          </a:p>
        </p:txBody>
      </p:sp>
      <p:sp>
        <p:nvSpPr>
          <p:cNvPr id="1203" name="Google Shape;1203;g272f6146972_0_1498"/>
          <p:cNvSpPr txBox="1">
            <a:spLocks noGrp="1"/>
          </p:cNvSpPr>
          <p:nvPr>
            <p:ph type="body" idx="1"/>
          </p:nvPr>
        </p:nvSpPr>
        <p:spPr>
          <a:xfrm>
            <a:off x="477900" y="1355063"/>
            <a:ext cx="5023200" cy="1969800"/>
          </a:xfrm>
          <a:prstGeom prst="rect">
            <a:avLst/>
          </a:prstGeom>
          <a:noFill/>
          <a:ln>
            <a:noFill/>
          </a:ln>
        </p:spPr>
        <p:txBody>
          <a:bodyPr spcFirstLastPara="1" wrap="square" lIns="79475" tIns="39725" rIns="79475" bIns="39725" anchor="t" anchorCtr="0">
            <a:noAutofit/>
          </a:bodyPr>
          <a:lstStyle/>
          <a:p>
            <a:pPr marL="0" lvl="0" indent="0" algn="l" rtl="0">
              <a:lnSpc>
                <a:spcPct val="100000"/>
              </a:lnSpc>
              <a:spcBef>
                <a:spcPts val="0"/>
              </a:spcBef>
              <a:spcAft>
                <a:spcPts val="0"/>
              </a:spcAft>
              <a:buSzPts val="2100"/>
              <a:buNone/>
            </a:pPr>
            <a:r>
              <a:rPr lang="en-US">
                <a:solidFill>
                  <a:schemeClr val="dk1"/>
                </a:solidFill>
              </a:rPr>
              <a:t>Directions:</a:t>
            </a:r>
            <a:endParaRPr>
              <a:solidFill>
                <a:schemeClr val="dk1"/>
              </a:solidFill>
            </a:endParaRPr>
          </a:p>
          <a:p>
            <a:pPr marL="203200" lvl="0" indent="-203200" algn="l" rtl="0">
              <a:lnSpc>
                <a:spcPct val="100000"/>
              </a:lnSpc>
              <a:spcBef>
                <a:spcPts val="0"/>
              </a:spcBef>
              <a:spcAft>
                <a:spcPts val="0"/>
              </a:spcAft>
              <a:buClr>
                <a:schemeClr val="dk1"/>
              </a:buClr>
              <a:buSzPts val="2100"/>
              <a:buFont typeface="Calibri"/>
              <a:buAutoNum type="arabicPeriod"/>
            </a:pPr>
            <a:r>
              <a:rPr lang="en-US">
                <a:solidFill>
                  <a:schemeClr val="dk1"/>
                </a:solidFill>
              </a:rPr>
              <a:t>Read through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the</a:t>
            </a:r>
            <a:r>
              <a:rPr lang="en-US">
                <a:solidFill>
                  <a:schemeClr val="dk1"/>
                </a:solidFill>
              </a:rPr>
              <a:t> Student Work Samples</a:t>
            </a:r>
            <a:endParaRPr>
              <a:solidFill>
                <a:schemeClr val="dk1"/>
              </a:solidFill>
            </a:endParaRPr>
          </a:p>
          <a:p>
            <a:pPr marL="203200" lvl="0" indent="-203200" algn="l" rtl="0">
              <a:lnSpc>
                <a:spcPct val="100000"/>
              </a:lnSpc>
              <a:spcBef>
                <a:spcPts val="0"/>
              </a:spcBef>
              <a:spcAft>
                <a:spcPts val="0"/>
              </a:spcAft>
              <a:buClr>
                <a:schemeClr val="dk1"/>
              </a:buClr>
              <a:buSzPts val="2100"/>
              <a:buFont typeface="Calibri"/>
              <a:buAutoNum type="arabicPeriod"/>
            </a:pPr>
            <a:r>
              <a:rPr lang="en-US">
                <a:solidFill>
                  <a:schemeClr val="dk1"/>
                </a:solidFill>
              </a:rPr>
              <a:t>Then, sort them into the correct category.</a:t>
            </a:r>
            <a:endParaRPr>
              <a:solidFill>
                <a:schemeClr val="dk1"/>
              </a:solidFill>
            </a:endParaRPr>
          </a:p>
        </p:txBody>
      </p:sp>
      <p:sp>
        <p:nvSpPr>
          <p:cNvPr id="1204" name="Google Shape;1204;g272f6146972_0_1498"/>
          <p:cNvSpPr txBox="1"/>
          <p:nvPr/>
        </p:nvSpPr>
        <p:spPr>
          <a:xfrm>
            <a:off x="438900" y="3438675"/>
            <a:ext cx="2150400" cy="784500"/>
          </a:xfrm>
          <a:prstGeom prst="rect">
            <a:avLst/>
          </a:prstGeom>
          <a:solidFill>
            <a:srgbClr val="0A518B"/>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Calibri"/>
                <a:ea typeface="Calibri"/>
                <a:cs typeface="Calibri"/>
                <a:sym typeface="Calibri"/>
              </a:rPr>
              <a:t>Fully Meeting Expectations</a:t>
            </a:r>
            <a:endParaRPr sz="2100" b="1" i="0" u="none" strike="noStrike" cap="none">
              <a:solidFill>
                <a:srgbClr val="FFFFFF"/>
              </a:solidFill>
              <a:latin typeface="Calibri"/>
              <a:ea typeface="Calibri"/>
              <a:cs typeface="Calibri"/>
              <a:sym typeface="Calibri"/>
            </a:endParaRPr>
          </a:p>
        </p:txBody>
      </p:sp>
      <p:sp>
        <p:nvSpPr>
          <p:cNvPr id="1205" name="Google Shape;1205;g272f6146972_0_1498"/>
          <p:cNvSpPr/>
          <p:nvPr/>
        </p:nvSpPr>
        <p:spPr>
          <a:xfrm>
            <a:off x="446100" y="4223175"/>
            <a:ext cx="2136000" cy="2368200"/>
          </a:xfrm>
          <a:prstGeom prst="rect">
            <a:avLst/>
          </a:prstGeom>
          <a:solidFill>
            <a:srgbClr val="CDE0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g272f6146972_0_1498"/>
          <p:cNvSpPr txBox="1"/>
          <p:nvPr/>
        </p:nvSpPr>
        <p:spPr>
          <a:xfrm>
            <a:off x="2756225" y="3438675"/>
            <a:ext cx="2150400" cy="784500"/>
          </a:xfrm>
          <a:prstGeom prst="rect">
            <a:avLst/>
          </a:prstGeom>
          <a:solidFill>
            <a:srgbClr val="0A518B"/>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Calibri"/>
                <a:ea typeface="Calibri"/>
                <a:cs typeface="Calibri"/>
                <a:sym typeface="Calibri"/>
              </a:rPr>
              <a:t>Partially Meeting Expectations</a:t>
            </a:r>
            <a:endParaRPr sz="2100" b="1" i="0" u="none" strike="noStrike" cap="none">
              <a:solidFill>
                <a:srgbClr val="FFFFFF"/>
              </a:solidFill>
              <a:latin typeface="Calibri"/>
              <a:ea typeface="Calibri"/>
              <a:cs typeface="Calibri"/>
              <a:sym typeface="Calibri"/>
            </a:endParaRPr>
          </a:p>
        </p:txBody>
      </p:sp>
      <p:sp>
        <p:nvSpPr>
          <p:cNvPr id="1207" name="Google Shape;1207;g272f6146972_0_1498"/>
          <p:cNvSpPr/>
          <p:nvPr/>
        </p:nvSpPr>
        <p:spPr>
          <a:xfrm>
            <a:off x="2763425" y="4223175"/>
            <a:ext cx="2136000" cy="2368200"/>
          </a:xfrm>
          <a:prstGeom prst="rect">
            <a:avLst/>
          </a:prstGeom>
          <a:solidFill>
            <a:srgbClr val="CDE0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g272f6146972_0_1498"/>
          <p:cNvSpPr txBox="1"/>
          <p:nvPr/>
        </p:nvSpPr>
        <p:spPr>
          <a:xfrm>
            <a:off x="5204300" y="3438675"/>
            <a:ext cx="2150400" cy="784500"/>
          </a:xfrm>
          <a:prstGeom prst="rect">
            <a:avLst/>
          </a:prstGeom>
          <a:solidFill>
            <a:srgbClr val="0A518B"/>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FFFFFF"/>
                </a:solidFill>
                <a:latin typeface="Calibri"/>
                <a:ea typeface="Calibri"/>
                <a:cs typeface="Calibri"/>
                <a:sym typeface="Calibri"/>
              </a:rPr>
              <a:t>Not Yet Meeting Expectations</a:t>
            </a:r>
            <a:endParaRPr sz="2100" b="1" i="0" u="none" strike="noStrike" cap="none">
              <a:solidFill>
                <a:srgbClr val="FFFFFF"/>
              </a:solidFill>
              <a:latin typeface="Calibri"/>
              <a:ea typeface="Calibri"/>
              <a:cs typeface="Calibri"/>
              <a:sym typeface="Calibri"/>
            </a:endParaRPr>
          </a:p>
        </p:txBody>
      </p:sp>
      <p:sp>
        <p:nvSpPr>
          <p:cNvPr id="1209" name="Google Shape;1209;g272f6146972_0_1498"/>
          <p:cNvSpPr/>
          <p:nvPr/>
        </p:nvSpPr>
        <p:spPr>
          <a:xfrm>
            <a:off x="5211500" y="4223175"/>
            <a:ext cx="2136000" cy="2368200"/>
          </a:xfrm>
          <a:prstGeom prst="rect">
            <a:avLst/>
          </a:prstGeom>
          <a:solidFill>
            <a:srgbClr val="CDE0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g272f6146972_0_1498"/>
          <p:cNvSpPr/>
          <p:nvPr/>
        </p:nvSpPr>
        <p:spPr>
          <a:xfrm rot="-688446">
            <a:off x="446368" y="4430450"/>
            <a:ext cx="2135478" cy="515513"/>
          </a:xfrm>
          <a:prstGeom prst="rect">
            <a:avLst/>
          </a:prstGeom>
          <a:solidFill>
            <a:srgbClr val="B72418"/>
          </a:solidFill>
          <a:ln w="9525" cap="flat" cmpd="sng">
            <a:solidFill>
              <a:srgbClr val="B7241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FFF"/>
                </a:solidFill>
                <a:latin typeface="Calibri"/>
                <a:ea typeface="Calibri"/>
                <a:cs typeface="Calibri"/>
                <a:sym typeface="Calibri"/>
              </a:rPr>
              <a:t>Student D</a:t>
            </a:r>
            <a:endParaRPr sz="2600" b="1" i="0" u="none" strike="noStrike" cap="none">
              <a:solidFill>
                <a:srgbClr val="FFFFFF"/>
              </a:solidFill>
              <a:latin typeface="Calibri"/>
              <a:ea typeface="Calibri"/>
              <a:cs typeface="Calibri"/>
              <a:sym typeface="Calibri"/>
            </a:endParaRPr>
          </a:p>
        </p:txBody>
      </p:sp>
      <p:sp>
        <p:nvSpPr>
          <p:cNvPr id="1211" name="Google Shape;1211;g272f6146972_0_1498"/>
          <p:cNvSpPr/>
          <p:nvPr/>
        </p:nvSpPr>
        <p:spPr>
          <a:xfrm rot="-688446">
            <a:off x="5211818" y="4430450"/>
            <a:ext cx="2135478" cy="515513"/>
          </a:xfrm>
          <a:prstGeom prst="rect">
            <a:avLst/>
          </a:prstGeom>
          <a:solidFill>
            <a:srgbClr val="B72418"/>
          </a:solidFill>
          <a:ln w="9525" cap="flat" cmpd="sng">
            <a:solidFill>
              <a:srgbClr val="B7241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FFF"/>
                </a:solidFill>
                <a:latin typeface="Calibri"/>
                <a:ea typeface="Calibri"/>
                <a:cs typeface="Calibri"/>
                <a:sym typeface="Calibri"/>
              </a:rPr>
              <a:t>Student A</a:t>
            </a:r>
            <a:endParaRPr sz="2600" b="1" i="0" u="none" strike="noStrike" cap="none">
              <a:solidFill>
                <a:srgbClr val="FFFFFF"/>
              </a:solidFill>
              <a:latin typeface="Calibri"/>
              <a:ea typeface="Calibri"/>
              <a:cs typeface="Calibri"/>
              <a:sym typeface="Calibri"/>
            </a:endParaRPr>
          </a:p>
        </p:txBody>
      </p:sp>
      <p:sp>
        <p:nvSpPr>
          <p:cNvPr id="1212" name="Google Shape;1212;g272f6146972_0_1498"/>
          <p:cNvSpPr/>
          <p:nvPr/>
        </p:nvSpPr>
        <p:spPr>
          <a:xfrm rot="-688446">
            <a:off x="5182118" y="5149525"/>
            <a:ext cx="2135478" cy="515513"/>
          </a:xfrm>
          <a:prstGeom prst="rect">
            <a:avLst/>
          </a:prstGeom>
          <a:solidFill>
            <a:srgbClr val="B72418"/>
          </a:solidFill>
          <a:ln w="9525" cap="flat" cmpd="sng">
            <a:solidFill>
              <a:srgbClr val="B7241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FFF"/>
                </a:solidFill>
                <a:latin typeface="Calibri"/>
                <a:ea typeface="Calibri"/>
                <a:cs typeface="Calibri"/>
                <a:sym typeface="Calibri"/>
              </a:rPr>
              <a:t>Student C</a:t>
            </a:r>
            <a:endParaRPr sz="2600" b="1" i="0" u="none" strike="noStrike" cap="none">
              <a:solidFill>
                <a:srgbClr val="FFFFFF"/>
              </a:solidFill>
              <a:latin typeface="Calibri"/>
              <a:ea typeface="Calibri"/>
              <a:cs typeface="Calibri"/>
              <a:sym typeface="Calibri"/>
            </a:endParaRPr>
          </a:p>
        </p:txBody>
      </p:sp>
      <p:sp>
        <p:nvSpPr>
          <p:cNvPr id="1213" name="Google Shape;1213;g272f6146972_0_1498"/>
          <p:cNvSpPr/>
          <p:nvPr/>
        </p:nvSpPr>
        <p:spPr>
          <a:xfrm rot="-688446">
            <a:off x="2814230" y="4430450"/>
            <a:ext cx="2135478" cy="515513"/>
          </a:xfrm>
          <a:prstGeom prst="rect">
            <a:avLst/>
          </a:prstGeom>
          <a:solidFill>
            <a:srgbClr val="B72418"/>
          </a:solidFill>
          <a:ln w="9525" cap="flat" cmpd="sng">
            <a:solidFill>
              <a:srgbClr val="B7241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FFF"/>
                </a:solidFill>
                <a:latin typeface="Calibri"/>
                <a:ea typeface="Calibri"/>
                <a:cs typeface="Calibri"/>
                <a:sym typeface="Calibri"/>
              </a:rPr>
              <a:t>Student B</a:t>
            </a:r>
            <a:endParaRPr sz="2600" b="1" i="0" u="none" strike="noStrike" cap="none">
              <a:solidFill>
                <a:srgbClr val="FFFFFF"/>
              </a:solidFill>
              <a:latin typeface="Calibri"/>
              <a:ea typeface="Calibri"/>
              <a:cs typeface="Calibri"/>
              <a:sym typeface="Calibri"/>
            </a:endParaRPr>
          </a:p>
        </p:txBody>
      </p:sp>
      <p:sp>
        <p:nvSpPr>
          <p:cNvPr id="1214" name="Google Shape;1214;g272f6146972_0_1498"/>
          <p:cNvSpPr/>
          <p:nvPr/>
        </p:nvSpPr>
        <p:spPr>
          <a:xfrm rot="-688446">
            <a:off x="446368" y="5149550"/>
            <a:ext cx="2135478" cy="515513"/>
          </a:xfrm>
          <a:prstGeom prst="rect">
            <a:avLst/>
          </a:prstGeom>
          <a:solidFill>
            <a:srgbClr val="B72418"/>
          </a:solidFill>
          <a:ln w="9525" cap="flat" cmpd="sng">
            <a:solidFill>
              <a:srgbClr val="B7241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FFF"/>
                </a:solidFill>
                <a:latin typeface="Calibri"/>
                <a:ea typeface="Calibri"/>
                <a:cs typeface="Calibri"/>
                <a:sym typeface="Calibri"/>
              </a:rPr>
              <a:t>Student E</a:t>
            </a:r>
            <a:endParaRPr sz="2600" b="1" i="0" u="none" strike="noStrike" cap="none">
              <a:solidFill>
                <a:srgbClr val="FFFFFF"/>
              </a:solidFill>
              <a:latin typeface="Calibri"/>
              <a:ea typeface="Calibri"/>
              <a:cs typeface="Calibri"/>
              <a:sym typeface="Calibri"/>
            </a:endParaRPr>
          </a:p>
        </p:txBody>
      </p:sp>
      <p:sp>
        <p:nvSpPr>
          <p:cNvPr id="1215" name="Google Shape;1215;g272f6146972_0_1498"/>
          <p:cNvSpPr/>
          <p:nvPr/>
        </p:nvSpPr>
        <p:spPr>
          <a:xfrm rot="-688446">
            <a:off x="2814243" y="5149550"/>
            <a:ext cx="2135478" cy="515513"/>
          </a:xfrm>
          <a:prstGeom prst="rect">
            <a:avLst/>
          </a:prstGeom>
          <a:solidFill>
            <a:srgbClr val="B72418"/>
          </a:solidFill>
          <a:ln w="9525" cap="flat" cmpd="sng">
            <a:solidFill>
              <a:srgbClr val="B7241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FFF"/>
                </a:solidFill>
                <a:latin typeface="Calibri"/>
                <a:ea typeface="Calibri"/>
                <a:cs typeface="Calibri"/>
                <a:sym typeface="Calibri"/>
              </a:rPr>
              <a:t>Student F</a:t>
            </a:r>
            <a:endParaRPr sz="2600" b="1" i="0" u="none" strike="noStrike" cap="none">
              <a:solidFill>
                <a:srgbClr val="FFFFFF"/>
              </a:solidFill>
              <a:latin typeface="Calibri"/>
              <a:ea typeface="Calibri"/>
              <a:cs typeface="Calibri"/>
              <a:sym typeface="Calibri"/>
            </a:endParaRPr>
          </a:p>
        </p:txBody>
      </p:sp>
      <p:pic>
        <p:nvPicPr>
          <p:cNvPr id="1216" name="Google Shape;1216;g272f6146972_0_1498"/>
          <p:cNvPicPr preferRelativeResize="0"/>
          <p:nvPr/>
        </p:nvPicPr>
        <p:blipFill>
          <a:blip r:embed="rId3">
            <a:alphaModFix/>
          </a:blip>
          <a:stretch>
            <a:fillRect/>
          </a:stretch>
        </p:blipFill>
        <p:spPr>
          <a:xfrm>
            <a:off x="7520032" y="1154400"/>
            <a:ext cx="4095750" cy="5353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pic>
        <p:nvPicPr>
          <p:cNvPr id="1222" name="Google Shape;1222;g36ac6fea87d_0_6" title="8. SFI_SY25-26_BLMathSecondary_CSWA_Video_SWAPStep3.mp4">
            <a:hlinkClick r:id="rId3"/>
          </p:cNvPr>
          <p:cNvPicPr preferRelativeResize="0"/>
          <p:nvPr/>
        </p:nvPicPr>
        <p:blipFill>
          <a:blip r:embed="rId4">
            <a:alphaModFix/>
          </a:blip>
          <a:stretch>
            <a:fillRect/>
          </a:stretch>
        </p:blipFill>
        <p:spPr>
          <a:xfrm>
            <a:off x="1015863" y="893825"/>
            <a:ext cx="9855475" cy="5543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2"/>
                                        </p:tgtEl>
                                        <p:attrNameLst>
                                          <p:attrName>style.visibility</p:attrName>
                                        </p:attrNameLst>
                                      </p:cBhvr>
                                      <p:to>
                                        <p:strVal val="visible"/>
                                      </p:to>
                                    </p:set>
                                    <p:animEffect transition="in" filter="fade">
                                      <p:cBhvr>
                                        <p:cTn id="7" dur="1000"/>
                                        <p:tgtEl>
                                          <p:spTgt spid="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g361382338f2_0_29"/>
          <p:cNvSpPr txBox="1">
            <a:spLocks noGrp="1"/>
          </p:cNvSpPr>
          <p:nvPr>
            <p:ph type="title"/>
          </p:nvPr>
        </p:nvSpPr>
        <p:spPr>
          <a:xfrm>
            <a:off x="491957" y="411480"/>
            <a:ext cx="96750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a:t>Agenda - Steps 4-6</a:t>
            </a:r>
            <a:endParaRPr/>
          </a:p>
        </p:txBody>
      </p:sp>
      <p:sp>
        <p:nvSpPr>
          <p:cNvPr id="1229" name="Google Shape;1229;g361382338f2_0_29"/>
          <p:cNvSpPr txBox="1">
            <a:spLocks noGrp="1"/>
          </p:cNvSpPr>
          <p:nvPr>
            <p:ph type="body" idx="3"/>
          </p:nvPr>
        </p:nvSpPr>
        <p:spPr>
          <a:xfrm>
            <a:off x="629838" y="167855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300"/>
              <a:buFont typeface="Arial"/>
              <a:buNone/>
            </a:pPr>
            <a:r>
              <a:rPr lang="en-US"/>
              <a:t>Introduction</a:t>
            </a:r>
            <a:endParaRPr/>
          </a:p>
        </p:txBody>
      </p:sp>
      <p:sp>
        <p:nvSpPr>
          <p:cNvPr id="1230" name="Google Shape;1230;g361382338f2_0_29"/>
          <p:cNvSpPr txBox="1">
            <a:spLocks noGrp="1"/>
          </p:cNvSpPr>
          <p:nvPr>
            <p:ph type="body" idx="1"/>
          </p:nvPr>
        </p:nvSpPr>
        <p:spPr>
          <a:xfrm>
            <a:off x="629863" y="2764725"/>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a:t>Student Work Analysis Protocol and Steps 1-3</a:t>
            </a:r>
            <a:endParaRPr/>
          </a:p>
        </p:txBody>
      </p:sp>
      <p:sp>
        <p:nvSpPr>
          <p:cNvPr id="1231" name="Google Shape;1231;g361382338f2_0_29"/>
          <p:cNvSpPr txBox="1">
            <a:spLocks noGrp="1"/>
          </p:cNvSpPr>
          <p:nvPr>
            <p:ph type="body" idx="4"/>
          </p:nvPr>
        </p:nvSpPr>
        <p:spPr>
          <a:xfrm>
            <a:off x="629863" y="385085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b="1"/>
              <a:t>Steps 4-6 </a:t>
            </a:r>
            <a:endParaRPr b="1"/>
          </a:p>
        </p:txBody>
      </p:sp>
      <p:sp>
        <p:nvSpPr>
          <p:cNvPr id="1232" name="Google Shape;1232;g361382338f2_0_29"/>
          <p:cNvSpPr txBox="1">
            <a:spLocks noGrp="1"/>
          </p:cNvSpPr>
          <p:nvPr>
            <p:ph type="body" idx="2"/>
          </p:nvPr>
        </p:nvSpPr>
        <p:spPr>
          <a:xfrm>
            <a:off x="629863" y="493710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400"/>
              <a:buNone/>
            </a:pPr>
            <a:r>
              <a:rPr lang="en-US"/>
              <a:t>Closing</a:t>
            </a:r>
            <a:endParaRPr/>
          </a:p>
        </p:txBody>
      </p:sp>
      <p:sp>
        <p:nvSpPr>
          <p:cNvPr id="3" name="TextBox 2">
            <a:extLst>
              <a:ext uri="{FF2B5EF4-FFF2-40B4-BE49-F238E27FC236}">
                <a16:creationId xmlns:a16="http://schemas.microsoft.com/office/drawing/2014/main" id="{A2616995-ECFB-D1CA-1B48-992BFA532213}"/>
              </a:ext>
            </a:extLst>
          </p:cNvPr>
          <p:cNvSpPr txBox="1"/>
          <p:nvPr/>
        </p:nvSpPr>
        <p:spPr>
          <a:xfrm>
            <a:off x="2971800" y="2362501"/>
            <a:ext cx="5943600" cy="1805559"/>
          </a:xfrm>
          <a:prstGeom prst="rect">
            <a:avLst/>
          </a:prstGeom>
          <a:solidFill>
            <a:srgbClr val="FFFF00"/>
          </a:solid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b="1" u="sng"/>
              <a:t>Exit Ticket #1: WRITE THIS DOWN</a:t>
            </a:r>
            <a:endParaRPr lang="en-US" sz="1400" b="1" u="sng"/>
          </a:p>
          <a:p>
            <a:pPr marL="0" lvl="0" indent="0" algn="l" rtl="0">
              <a:lnSpc>
                <a:spcPct val="115000"/>
              </a:lnSpc>
              <a:spcBef>
                <a:spcPts val="0"/>
              </a:spcBef>
              <a:spcAft>
                <a:spcPts val="0"/>
              </a:spcAft>
              <a:buClr>
                <a:schemeClr val="dk1"/>
              </a:buClr>
              <a:buSzPts val="1100"/>
              <a:buFont typeface="Arial"/>
              <a:buNone/>
            </a:pPr>
            <a:endParaRPr lang="en-US" b="1"/>
          </a:p>
          <a:p>
            <a:pPr marL="0" lvl="0" indent="0" algn="l" rtl="0">
              <a:lnSpc>
                <a:spcPct val="115000"/>
              </a:lnSpc>
              <a:spcBef>
                <a:spcPts val="0"/>
              </a:spcBef>
              <a:spcAft>
                <a:spcPts val="0"/>
              </a:spcAft>
              <a:buClr>
                <a:schemeClr val="dk1"/>
              </a:buClr>
              <a:buSzPts val="1100"/>
              <a:buFont typeface="Arial"/>
              <a:buNone/>
            </a:pPr>
            <a:r>
              <a:rPr lang="en-US" sz="1400" b="1"/>
              <a:t>Answer Rationale: While several of these answer choices are related to the SWAP, at least in part, the real impact is the impact on students who will be receiving instruction that accelerates their learning in a way that is specific to their strengths and areas of growth.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g272f6146972_0_1971"/>
          <p:cNvSpPr txBox="1">
            <a:spLocks noGrp="1"/>
          </p:cNvSpPr>
          <p:nvPr>
            <p:ph type="title"/>
          </p:nvPr>
        </p:nvSpPr>
        <p:spPr>
          <a:xfrm>
            <a:off x="1783080" y="185130"/>
            <a:ext cx="8396100" cy="962400"/>
          </a:xfrm>
          <a:prstGeom prst="rect">
            <a:avLst/>
          </a:prstGeom>
          <a:noFill/>
          <a:ln>
            <a:noFill/>
          </a:ln>
        </p:spPr>
        <p:txBody>
          <a:bodyPr spcFirstLastPara="1" wrap="square" lIns="79475" tIns="39725" rIns="79475" bIns="39725" anchor="ctr" anchorCtr="0">
            <a:normAutofit/>
          </a:bodyPr>
          <a:lstStyle/>
          <a:p>
            <a:pPr marL="0" lvl="0" indent="0" algn="l" rtl="0">
              <a:lnSpc>
                <a:spcPct val="90000"/>
              </a:lnSpc>
              <a:spcBef>
                <a:spcPts val="0"/>
              </a:spcBef>
              <a:spcAft>
                <a:spcPts val="0"/>
              </a:spcAft>
              <a:buClr>
                <a:schemeClr val="accent1"/>
              </a:buClr>
              <a:buSzPts val="3300"/>
              <a:buFont typeface="Calibri"/>
              <a:buNone/>
            </a:pPr>
            <a:r>
              <a:rPr lang="en-US"/>
              <a:t>Step 4 </a:t>
            </a:r>
            <a:endParaRPr/>
          </a:p>
        </p:txBody>
      </p:sp>
      <p:sp>
        <p:nvSpPr>
          <p:cNvPr id="1238" name="Google Shape;1238;g272f6146972_0_1971"/>
          <p:cNvSpPr txBox="1"/>
          <p:nvPr/>
        </p:nvSpPr>
        <p:spPr>
          <a:xfrm>
            <a:off x="174600" y="984325"/>
            <a:ext cx="11842800" cy="5232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Targeted Skill: </a:t>
            </a:r>
            <a:r>
              <a:rPr lang="en-US" sz="2200" b="0" i="0" u="none" strike="noStrike" cap="none">
                <a:solidFill>
                  <a:srgbClr val="000000"/>
                </a:solidFill>
                <a:latin typeface="Calibri"/>
                <a:ea typeface="Calibri"/>
                <a:cs typeface="Calibri"/>
                <a:sym typeface="Calibri"/>
              </a:rPr>
              <a:t>Discussion and analysis using an asset-based mindset.</a:t>
            </a:r>
            <a:endParaRPr sz="1400" b="0" i="0" u="none" strike="noStrike" cap="none">
              <a:solidFill>
                <a:srgbClr val="000000"/>
              </a:solidFill>
              <a:latin typeface="Arial"/>
              <a:ea typeface="Arial"/>
              <a:cs typeface="Arial"/>
              <a:sym typeface="Arial"/>
            </a:endParaRPr>
          </a:p>
        </p:txBody>
      </p:sp>
      <p:sp>
        <p:nvSpPr>
          <p:cNvPr id="1239" name="Google Shape;1239;g272f6146972_0_1971"/>
          <p:cNvSpPr txBox="1"/>
          <p:nvPr/>
        </p:nvSpPr>
        <p:spPr>
          <a:xfrm>
            <a:off x="420450" y="5309850"/>
            <a:ext cx="11046300" cy="11697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200"/>
              <a:buFont typeface="Arial"/>
              <a:buNone/>
            </a:pPr>
            <a:r>
              <a:rPr lang="en-US" sz="2200" i="0" u="none" strike="noStrike" cap="none">
                <a:solidFill>
                  <a:srgbClr val="000000"/>
                </a:solidFill>
                <a:latin typeface="Calibri"/>
                <a:ea typeface="Calibri"/>
                <a:cs typeface="Calibri"/>
                <a:sym typeface="Calibri"/>
              </a:rPr>
              <a:t>Guiding Question:</a:t>
            </a:r>
            <a:endParaRPr sz="220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chemeClr val="accent2"/>
              </a:buClr>
              <a:buSzPts val="2100"/>
              <a:buFont typeface="Calibri"/>
              <a:buChar char="●"/>
            </a:pPr>
            <a:r>
              <a:rPr lang="en-US" sz="2100" b="1" i="0" u="none" strike="noStrike" cap="none">
                <a:solidFill>
                  <a:schemeClr val="accent2"/>
                </a:solidFill>
                <a:latin typeface="Calibri"/>
                <a:ea typeface="Calibri"/>
                <a:cs typeface="Calibri"/>
                <a:sym typeface="Calibri"/>
              </a:rPr>
              <a:t>What is the impact on student learning when using an asset-based mindset (as opposed to a deficit-based mindset) in this step?</a:t>
            </a:r>
            <a:endParaRPr sz="2200" b="1" i="0" u="none" strike="noStrike" cap="none">
              <a:solidFill>
                <a:schemeClr val="accent2"/>
              </a:solidFill>
              <a:latin typeface="Calibri"/>
              <a:ea typeface="Calibri"/>
              <a:cs typeface="Calibri"/>
              <a:sym typeface="Calibri"/>
            </a:endParaRPr>
          </a:p>
        </p:txBody>
      </p:sp>
      <p:pic>
        <p:nvPicPr>
          <p:cNvPr id="1240" name="Google Shape;1240;g272f6146972_0_1971"/>
          <p:cNvPicPr preferRelativeResize="0"/>
          <p:nvPr/>
        </p:nvPicPr>
        <p:blipFill>
          <a:blip r:embed="rId3">
            <a:alphaModFix/>
          </a:blip>
          <a:stretch>
            <a:fillRect/>
          </a:stretch>
        </p:blipFill>
        <p:spPr>
          <a:xfrm>
            <a:off x="3163556" y="1641200"/>
            <a:ext cx="5560095" cy="36686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g36ac6fea87d_0_11" title="9. SFI_SY25-26_BLMathSecondary_CSWA_Video_SWAPStep4.mp4">
            <a:hlinkClick r:id="rId3"/>
          </p:cNvPr>
          <p:cNvPicPr preferRelativeResize="0"/>
          <p:nvPr/>
        </p:nvPicPr>
        <p:blipFill>
          <a:blip r:embed="rId4">
            <a:alphaModFix/>
          </a:blip>
          <a:stretch>
            <a:fillRect/>
          </a:stretch>
        </p:blipFill>
        <p:spPr>
          <a:xfrm>
            <a:off x="874725" y="821302"/>
            <a:ext cx="10137749" cy="5702476"/>
          </a:xfrm>
          <a:prstGeom prst="rect">
            <a:avLst/>
          </a:prstGeom>
          <a:noFill/>
          <a:ln>
            <a:noFill/>
          </a:ln>
        </p:spPr>
      </p:pic>
      <p:sp>
        <p:nvSpPr>
          <p:cNvPr id="5" name="TextBox 4">
            <a:extLst>
              <a:ext uri="{FF2B5EF4-FFF2-40B4-BE49-F238E27FC236}">
                <a16:creationId xmlns:a16="http://schemas.microsoft.com/office/drawing/2014/main" id="{0BD08326-8A92-160B-E811-00A9310297CA}"/>
              </a:ext>
            </a:extLst>
          </p:cNvPr>
          <p:cNvSpPr txBox="1"/>
          <p:nvPr/>
        </p:nvSpPr>
        <p:spPr>
          <a:xfrm>
            <a:off x="2772294" y="1268964"/>
            <a:ext cx="5943600" cy="1169551"/>
          </a:xfrm>
          <a:prstGeom prst="rect">
            <a:avLst/>
          </a:prstGeom>
          <a:solidFill>
            <a:srgbClr val="FFFF00"/>
          </a:solidFill>
        </p:spPr>
        <p:txBody>
          <a:bodyPr wrap="square">
            <a:spAutoFit/>
          </a:bodyPr>
          <a:lstStyle/>
          <a:p>
            <a:r>
              <a:rPr lang="en-US" b="1"/>
              <a:t>Exit Ticket #2: WRITE THIS DOWN </a:t>
            </a:r>
            <a:r>
              <a:rPr lang="en-US" sz="1400" b="1"/>
              <a:t> Rationale: Step 4 is a key step of the protocol as it is the point at which teachers and coaches can really dive deep into the work and analyze it, looking for trends and considering instructional best practices that can lead to strong action steps in Step 5 (Determine action steps for whole group and </a:t>
            </a:r>
            <a:endParaRPr lang="en-US"/>
          </a:p>
        </p:txBody>
      </p:sp>
      <p:sp>
        <p:nvSpPr>
          <p:cNvPr id="9" name="TextBox 8">
            <a:extLst>
              <a:ext uri="{FF2B5EF4-FFF2-40B4-BE49-F238E27FC236}">
                <a16:creationId xmlns:a16="http://schemas.microsoft.com/office/drawing/2014/main" id="{D86583A7-795F-BF4C-8E9E-84F0DE5DB6D5}"/>
              </a:ext>
            </a:extLst>
          </p:cNvPr>
          <p:cNvSpPr txBox="1"/>
          <p:nvPr/>
        </p:nvSpPr>
        <p:spPr>
          <a:xfrm>
            <a:off x="2971799" y="3826127"/>
            <a:ext cx="5943600" cy="1310039"/>
          </a:xfrm>
          <a:prstGeom prst="rect">
            <a:avLst/>
          </a:prstGeom>
          <a:solidFill>
            <a:srgbClr val="FFFF00"/>
          </a:solid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1400" b="1"/>
              <a:t>Exit ticket # 4 WRITE THIS DOWN  Choice #3 meets all of our criteria for an effective action step. It is based on the data and uses only the HQIM. It also builds on the students’ strengths while maintaining grade-appropriate rigor.​</a:t>
            </a:r>
          </a:p>
          <a:p>
            <a:pPr marL="0" lvl="0" indent="0" algn="l" rtl="0">
              <a:lnSpc>
                <a:spcPct val="115000"/>
              </a:lnSpc>
              <a:spcBef>
                <a:spcPts val="0"/>
              </a:spcBef>
              <a:spcAft>
                <a:spcPts val="0"/>
              </a:spcAft>
              <a:buSzPts val="2100"/>
              <a:buNone/>
            </a:pP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6"/>
                                        </p:tgtEl>
                                        <p:attrNameLst>
                                          <p:attrName>style.visibility</p:attrName>
                                        </p:attrNameLst>
                                      </p:cBhvr>
                                      <p:to>
                                        <p:strVal val="visible"/>
                                      </p:to>
                                    </p:set>
                                    <p:animEffect transition="in" filter="fade">
                                      <p:cBhvr>
                                        <p:cTn id="7" dur="1000"/>
                                        <p:tgtEl>
                                          <p:spTgt spid="1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g2525874cf06_2_6"/>
          <p:cNvSpPr txBox="1">
            <a:spLocks noGrp="1"/>
          </p:cNvSpPr>
          <p:nvPr>
            <p:ph type="title"/>
          </p:nvPr>
        </p:nvSpPr>
        <p:spPr>
          <a:xfrm>
            <a:off x="1745550" y="397482"/>
            <a:ext cx="8396100" cy="527400"/>
          </a:xfrm>
          <a:prstGeom prst="rect">
            <a:avLst/>
          </a:prstGeom>
          <a:noFill/>
          <a:ln>
            <a:noFill/>
          </a:ln>
        </p:spPr>
        <p:txBody>
          <a:bodyPr spcFirstLastPara="1" wrap="square" lIns="92500" tIns="46250" rIns="92500" bIns="46250" anchor="ctr" anchorCtr="0">
            <a:normAutofit fontScale="90000"/>
          </a:bodyPr>
          <a:lstStyle/>
          <a:p>
            <a:pPr marL="0" lvl="0" indent="0" algn="l" rtl="0">
              <a:lnSpc>
                <a:spcPct val="90000"/>
              </a:lnSpc>
              <a:spcBef>
                <a:spcPts val="0"/>
              </a:spcBef>
              <a:spcAft>
                <a:spcPts val="0"/>
              </a:spcAft>
              <a:buClr>
                <a:schemeClr val="accent1"/>
              </a:buClr>
              <a:buSzPct val="65789"/>
              <a:buFont typeface="Calibri"/>
              <a:buNone/>
            </a:pPr>
            <a:r>
              <a:rPr lang="en-US"/>
              <a:t>Opening</a:t>
            </a:r>
            <a:endParaRPr/>
          </a:p>
        </p:txBody>
      </p:sp>
      <p:sp>
        <p:nvSpPr>
          <p:cNvPr id="1085" name="Google Shape;1085;g2525874cf06_2_6"/>
          <p:cNvSpPr txBox="1">
            <a:spLocks noGrp="1"/>
          </p:cNvSpPr>
          <p:nvPr>
            <p:ph type="body" idx="1"/>
          </p:nvPr>
        </p:nvSpPr>
        <p:spPr>
          <a:xfrm flipH="1">
            <a:off x="408275" y="1297650"/>
            <a:ext cx="6837300" cy="44967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2400"/>
              <a:buNone/>
            </a:pPr>
            <a:r>
              <a:rPr lang="en-US" sz="2900" b="1"/>
              <a:t>We’re glad you’re here! </a:t>
            </a:r>
            <a:endParaRPr sz="2900" b="1"/>
          </a:p>
          <a:p>
            <a:pPr marL="0" lvl="0" indent="0" algn="l" rtl="0">
              <a:lnSpc>
                <a:spcPct val="100000"/>
              </a:lnSpc>
              <a:spcBef>
                <a:spcPts val="0"/>
              </a:spcBef>
              <a:spcAft>
                <a:spcPts val="0"/>
              </a:spcAft>
              <a:buSzPts val="2400"/>
              <a:buNone/>
            </a:pPr>
            <a:r>
              <a:rPr lang="en-US" sz="29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Please take </a:t>
            </a:r>
            <a:r>
              <a:rPr lang="en-US" sz="29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out your copies of the:</a:t>
            </a:r>
            <a:endParaRPr sz="2900"/>
          </a:p>
          <a:p>
            <a:pPr marL="457200" lvl="0" indent="-412750" algn="l" rtl="0">
              <a:lnSpc>
                <a:spcPct val="100000"/>
              </a:lnSpc>
              <a:spcBef>
                <a:spcPts val="0"/>
              </a:spcBef>
              <a:spcAft>
                <a:spcPts val="0"/>
              </a:spcAft>
              <a:buSzPts val="2900"/>
              <a:buChar char="▪"/>
            </a:pPr>
            <a:r>
              <a:rPr lang="en-US" sz="2900"/>
              <a:t>Student Work Analysis Guided Notes</a:t>
            </a:r>
            <a:endParaRPr sz="2900"/>
          </a:p>
          <a:p>
            <a:pPr marL="457200" lvl="0" indent="-412750" algn="l" rtl="0">
              <a:lnSpc>
                <a:spcPct val="100000"/>
              </a:lnSpc>
              <a:spcBef>
                <a:spcPts val="0"/>
              </a:spcBef>
              <a:spcAft>
                <a:spcPts val="0"/>
              </a:spcAft>
              <a:buSzPts val="2900"/>
              <a:buChar char="▪"/>
            </a:pPr>
            <a:r>
              <a:rPr lang="en-US" sz="2900"/>
              <a:t>Student Work Analysis Protocol </a:t>
            </a:r>
            <a:endParaRPr sz="2900"/>
          </a:p>
          <a:p>
            <a:pPr marL="457200" lvl="0" indent="-412750" algn="l" rtl="0">
              <a:lnSpc>
                <a:spcPct val="100000"/>
              </a:lnSpc>
              <a:spcBef>
                <a:spcPts val="0"/>
              </a:spcBef>
              <a:spcAft>
                <a:spcPts val="0"/>
              </a:spcAft>
              <a:buSzPts val="2900"/>
              <a:buChar char="▪"/>
            </a:pPr>
            <a:r>
              <a:rPr lang="en-US" sz="2900"/>
              <a:t>Anchor lesson: </a:t>
            </a:r>
            <a:r>
              <a:rPr lang="en-US" sz="2900" u="sng"/>
              <a:t>Grade 8 Module 2 Topic 2 Lesson 2:</a:t>
            </a:r>
            <a:r>
              <a:rPr lang="en-US" sz="2900"/>
              <a:t> </a:t>
            </a:r>
            <a:r>
              <a:rPr lang="en-US" sz="2900" i="1" u="sng"/>
              <a:t>Linear Relationships in Tables </a:t>
            </a:r>
            <a:endParaRPr sz="2900"/>
          </a:p>
          <a:p>
            <a:pPr marL="0" lvl="0" indent="0" algn="l" rtl="0">
              <a:lnSpc>
                <a:spcPct val="100000"/>
              </a:lnSpc>
              <a:spcBef>
                <a:spcPts val="0"/>
              </a:spcBef>
              <a:spcAft>
                <a:spcPts val="0"/>
              </a:spcAft>
              <a:buNone/>
            </a:pPr>
            <a:endParaRPr sz="2900"/>
          </a:p>
          <a:p>
            <a:pPr marL="0" lvl="0" indent="0" algn="l" rtl="0">
              <a:lnSpc>
                <a:spcPct val="100000"/>
              </a:lnSpc>
              <a:spcBef>
                <a:spcPts val="0"/>
              </a:spcBef>
              <a:spcAft>
                <a:spcPts val="0"/>
              </a:spcAft>
              <a:buNone/>
            </a:pPr>
            <a:r>
              <a:rPr lang="en-US" sz="2900"/>
              <a:t>Begin familiarizing yourself with the lesson by reading through all of the lesson components. </a:t>
            </a:r>
            <a:br>
              <a:rPr lang="en-US" sz="2900"/>
            </a:br>
            <a:r>
              <a:rPr lang="en-US" sz="2900" b="1"/>
              <a:t>We will revisit this lesson later in this Session.</a:t>
            </a:r>
            <a:endParaRPr sz="2900" b="1"/>
          </a:p>
          <a:p>
            <a:pPr marL="228600" lvl="0" indent="0" algn="l" rtl="0">
              <a:lnSpc>
                <a:spcPct val="100000"/>
              </a:lnSpc>
              <a:spcBef>
                <a:spcPts val="0"/>
              </a:spcBef>
              <a:spcAft>
                <a:spcPts val="0"/>
              </a:spcAft>
              <a:buSzPts val="1700"/>
              <a:buNone/>
            </a:pPr>
            <a:endParaRPr sz="2900"/>
          </a:p>
        </p:txBody>
      </p:sp>
      <p:pic>
        <p:nvPicPr>
          <p:cNvPr id="1086" name="Google Shape;1086;g2525874cf06_2_6"/>
          <p:cNvPicPr preferRelativeResize="0"/>
          <p:nvPr/>
        </p:nvPicPr>
        <p:blipFill rotWithShape="1">
          <a:blip r:embed="rId3">
            <a:alphaModFix/>
          </a:blip>
          <a:srcRect l="5917" t="22863" r="7186"/>
          <a:stretch/>
        </p:blipFill>
        <p:spPr>
          <a:xfrm>
            <a:off x="7245575" y="1946875"/>
            <a:ext cx="4400876" cy="2642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g272f6146972_0_3009"/>
          <p:cNvSpPr txBox="1">
            <a:spLocks noGrp="1"/>
          </p:cNvSpPr>
          <p:nvPr>
            <p:ph type="title"/>
          </p:nvPr>
        </p:nvSpPr>
        <p:spPr>
          <a:xfrm>
            <a:off x="1753039" y="380725"/>
            <a:ext cx="8396100" cy="527400"/>
          </a:xfrm>
          <a:prstGeom prst="rect">
            <a:avLst/>
          </a:prstGeom>
          <a:noFill/>
          <a:ln>
            <a:noFill/>
          </a:ln>
        </p:spPr>
        <p:txBody>
          <a:bodyPr spcFirstLastPara="1" wrap="square" lIns="79475" tIns="39725" rIns="79475" bIns="39725" anchor="ctr" anchorCtr="0">
            <a:normAutofit fontScale="90000"/>
          </a:bodyPr>
          <a:lstStyle/>
          <a:p>
            <a:pPr marL="0" lvl="0" indent="0" algn="l" rtl="0">
              <a:lnSpc>
                <a:spcPct val="90000"/>
              </a:lnSpc>
              <a:spcBef>
                <a:spcPts val="0"/>
              </a:spcBef>
              <a:spcAft>
                <a:spcPts val="0"/>
              </a:spcAft>
              <a:buClr>
                <a:schemeClr val="accent1"/>
              </a:buClr>
              <a:buSzPct val="86842"/>
              <a:buFont typeface="Calibri"/>
              <a:buNone/>
            </a:pPr>
            <a:r>
              <a:rPr lang="en-US"/>
              <a:t>Step 5</a:t>
            </a:r>
            <a:endParaRPr/>
          </a:p>
        </p:txBody>
      </p:sp>
      <p:sp>
        <p:nvSpPr>
          <p:cNvPr id="1252" name="Google Shape;1252;g272f6146972_0_3009"/>
          <p:cNvSpPr txBox="1"/>
          <p:nvPr/>
        </p:nvSpPr>
        <p:spPr>
          <a:xfrm>
            <a:off x="174600" y="984325"/>
            <a:ext cx="11842800" cy="5232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Targeted Skill: </a:t>
            </a:r>
            <a:r>
              <a:rPr lang="en-US" sz="2200" b="0" i="0" u="none" strike="noStrike" cap="none">
                <a:solidFill>
                  <a:srgbClr val="000000"/>
                </a:solidFill>
                <a:latin typeface="Calibri"/>
                <a:ea typeface="Calibri"/>
                <a:cs typeface="Calibri"/>
                <a:sym typeface="Calibri"/>
              </a:rPr>
              <a:t>Determining action steps for whole group and sub-groups based on the data collected.</a:t>
            </a:r>
            <a:endParaRPr sz="1400" b="0" i="0" u="none" strike="noStrike" cap="none">
              <a:solidFill>
                <a:srgbClr val="000000"/>
              </a:solidFill>
              <a:latin typeface="Arial"/>
              <a:ea typeface="Arial"/>
              <a:cs typeface="Arial"/>
              <a:sym typeface="Arial"/>
            </a:endParaRPr>
          </a:p>
        </p:txBody>
      </p:sp>
      <p:sp>
        <p:nvSpPr>
          <p:cNvPr id="1253" name="Google Shape;1253;g272f6146972_0_3009"/>
          <p:cNvSpPr txBox="1"/>
          <p:nvPr/>
        </p:nvSpPr>
        <p:spPr>
          <a:xfrm>
            <a:off x="427950" y="5506075"/>
            <a:ext cx="11046300" cy="13083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200"/>
              <a:buFont typeface="Arial"/>
              <a:buNone/>
            </a:pPr>
            <a:r>
              <a:rPr lang="en-US" sz="2500" i="0" u="none" strike="noStrike" cap="none">
                <a:solidFill>
                  <a:srgbClr val="000000"/>
                </a:solidFill>
                <a:latin typeface="Calibri"/>
                <a:ea typeface="Calibri"/>
                <a:cs typeface="Calibri"/>
                <a:sym typeface="Calibri"/>
              </a:rPr>
              <a:t>Guiding Question:</a:t>
            </a:r>
            <a:endParaRPr sz="250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chemeClr val="accent2"/>
              </a:buClr>
              <a:buSzPts val="2400"/>
              <a:buFont typeface="Calibri"/>
              <a:buChar char="●"/>
            </a:pPr>
            <a:r>
              <a:rPr lang="en-US" sz="2400" i="0" u="none" strike="noStrike" cap="none">
                <a:solidFill>
                  <a:schemeClr val="accent2"/>
                </a:solidFill>
                <a:latin typeface="Calibri"/>
                <a:ea typeface="Calibri"/>
                <a:cs typeface="Calibri"/>
                <a:sym typeface="Calibri"/>
              </a:rPr>
              <a:t>How can you use the module and lesson internalization protocols to create strong action steps?</a:t>
            </a:r>
            <a:endParaRPr sz="2500" i="0" u="none" strike="noStrike" cap="none">
              <a:solidFill>
                <a:schemeClr val="accent2"/>
              </a:solidFill>
              <a:latin typeface="Calibri"/>
              <a:ea typeface="Calibri"/>
              <a:cs typeface="Calibri"/>
              <a:sym typeface="Calibri"/>
            </a:endParaRPr>
          </a:p>
        </p:txBody>
      </p:sp>
      <p:pic>
        <p:nvPicPr>
          <p:cNvPr id="1254" name="Google Shape;1254;g272f6146972_0_3009"/>
          <p:cNvPicPr preferRelativeResize="0"/>
          <p:nvPr/>
        </p:nvPicPr>
        <p:blipFill>
          <a:blip r:embed="rId3">
            <a:alphaModFix/>
          </a:blip>
          <a:stretch>
            <a:fillRect/>
          </a:stretch>
        </p:blipFill>
        <p:spPr>
          <a:xfrm>
            <a:off x="3470050" y="1623738"/>
            <a:ext cx="4947100" cy="3766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pic>
        <p:nvPicPr>
          <p:cNvPr id="1260" name="Google Shape;1260;g36ac6fea87d_0_16" title="10. SFI_SY25-26_BLMathSecondary_CSWA_Video_SWAPStep5.mp4">
            <a:hlinkClick r:id="rId3"/>
          </p:cNvPr>
          <p:cNvPicPr preferRelativeResize="0"/>
          <p:nvPr/>
        </p:nvPicPr>
        <p:blipFill>
          <a:blip r:embed="rId4">
            <a:alphaModFix/>
          </a:blip>
          <a:stretch>
            <a:fillRect/>
          </a:stretch>
        </p:blipFill>
        <p:spPr>
          <a:xfrm>
            <a:off x="1106963" y="996275"/>
            <a:ext cx="9673277" cy="5441226"/>
          </a:xfrm>
          <a:prstGeom prst="rect">
            <a:avLst/>
          </a:prstGeom>
          <a:noFill/>
          <a:ln>
            <a:noFill/>
          </a:ln>
        </p:spPr>
      </p:pic>
      <p:sp>
        <p:nvSpPr>
          <p:cNvPr id="3" name="TextBox 2">
            <a:extLst>
              <a:ext uri="{FF2B5EF4-FFF2-40B4-BE49-F238E27FC236}">
                <a16:creationId xmlns:a16="http://schemas.microsoft.com/office/drawing/2014/main" id="{3DC00AF8-2D8D-E2C2-BDFC-256927108182}"/>
              </a:ext>
            </a:extLst>
          </p:cNvPr>
          <p:cNvSpPr txBox="1"/>
          <p:nvPr/>
        </p:nvSpPr>
        <p:spPr>
          <a:xfrm>
            <a:off x="2971800" y="1990861"/>
            <a:ext cx="5943600" cy="2301079"/>
          </a:xfrm>
          <a:prstGeom prst="rect">
            <a:avLst/>
          </a:prstGeom>
          <a:solidFill>
            <a:srgbClr val="FFFF00"/>
          </a:solidFill>
        </p:spPr>
        <p:txBody>
          <a:bodyPr wrap="square">
            <a:spAutoFit/>
          </a:bodyPr>
          <a:lstStyle/>
          <a:p>
            <a:pPr marL="0" lvl="0" indent="0" algn="l" rtl="0">
              <a:lnSpc>
                <a:spcPct val="115000"/>
              </a:lnSpc>
              <a:spcBef>
                <a:spcPts val="0"/>
              </a:spcBef>
              <a:spcAft>
                <a:spcPts val="0"/>
              </a:spcAft>
              <a:buSzPts val="2100"/>
              <a:buNone/>
            </a:pPr>
            <a:r>
              <a:rPr lang="en-US" sz="1400" b="1"/>
              <a:t>Exit Ticket #5 WRITE THIS DOWN Correct Answer Rationale: Providing each student with tailored feedback is time consuming and impacts pacing within Carnegie Learning Texas Math Solution 6 - 12. Step 4 is a good “big picture” area of focus because you would identify 1-2 major trends across the classroom for each category, which will then guide you to an instructional adjustment that targets the root misunderstanding.</a:t>
            </a:r>
          </a:p>
          <a:p>
            <a:pPr marL="0" lvl="0" indent="0" algn="l" rtl="0">
              <a:lnSpc>
                <a:spcPct val="115000"/>
              </a:lnSpc>
              <a:spcBef>
                <a:spcPts val="0"/>
              </a:spcBef>
              <a:spcAft>
                <a:spcPts val="0"/>
              </a:spcAft>
              <a:buSzPts val="2100"/>
              <a:buNone/>
            </a:pPr>
            <a:endParaRPr lang="en-US" sz="1400"/>
          </a:p>
          <a:p>
            <a:pPr marL="0" lvl="0" indent="0" algn="l" rtl="0">
              <a:lnSpc>
                <a:spcPct val="115000"/>
              </a:lnSpc>
              <a:spcBef>
                <a:spcPts val="0"/>
              </a:spcBef>
              <a:spcAft>
                <a:spcPts val="0"/>
              </a:spcAft>
              <a:buSzPts val="2100"/>
              <a:buNone/>
            </a:pP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0"/>
                                        </p:tgtEl>
                                        <p:attrNameLst>
                                          <p:attrName>style.visibility</p:attrName>
                                        </p:attrNameLst>
                                      </p:cBhvr>
                                      <p:to>
                                        <p:strVal val="visible"/>
                                      </p:to>
                                    </p:set>
                                    <p:animEffect transition="in" filter="fade">
                                      <p:cBhvr>
                                        <p:cTn id="7" dur="1000"/>
                                        <p:tgtEl>
                                          <p:spTgt spid="1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g342e30f28fd_0_3000"/>
          <p:cNvSpPr txBox="1">
            <a:spLocks noGrp="1"/>
          </p:cNvSpPr>
          <p:nvPr>
            <p:ph type="title"/>
          </p:nvPr>
        </p:nvSpPr>
        <p:spPr>
          <a:xfrm>
            <a:off x="1745640" y="49830"/>
            <a:ext cx="83958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520"/>
              <a:t>Examples and Non-Examples of Action Steps</a:t>
            </a:r>
            <a:endParaRPr sz="3520"/>
          </a:p>
        </p:txBody>
      </p:sp>
      <p:sp>
        <p:nvSpPr>
          <p:cNvPr id="1267" name="Google Shape;1267;g342e30f28fd_0_3000"/>
          <p:cNvSpPr txBox="1">
            <a:spLocks noGrp="1"/>
          </p:cNvSpPr>
          <p:nvPr>
            <p:ph type="body" idx="2"/>
          </p:nvPr>
        </p:nvSpPr>
        <p:spPr>
          <a:xfrm>
            <a:off x="4252073" y="1161025"/>
            <a:ext cx="7159200" cy="2582700"/>
          </a:xfrm>
          <a:prstGeom prst="rect">
            <a:avLst/>
          </a:prstGeom>
          <a:solidFill>
            <a:srgbClr val="CDE0F0"/>
          </a:solidFill>
          <a:ln w="19050" cap="flat" cmpd="sng">
            <a:solidFill>
              <a:srgbClr val="CDE0F0"/>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2000"/>
              <a:buNone/>
            </a:pPr>
            <a:r>
              <a:rPr lang="en-US" sz="2350"/>
              <a:t>This is a </a:t>
            </a:r>
            <a:r>
              <a:rPr lang="en-US" sz="2350" b="1" u="sng"/>
              <a:t>strong action step</a:t>
            </a:r>
            <a:r>
              <a:rPr lang="en-US" sz="2350"/>
              <a:t> because based on student data, this action used the HQIM materials (all lessons have an assignment page and all assignment pages have a Stretch section) to allow students to further their understanding of the concept/skill they are working on.</a:t>
            </a:r>
            <a:endParaRPr sz="2500"/>
          </a:p>
        </p:txBody>
      </p:sp>
      <p:sp>
        <p:nvSpPr>
          <p:cNvPr id="1268" name="Google Shape;1268;g342e30f28fd_0_3000"/>
          <p:cNvSpPr txBox="1">
            <a:spLocks noGrp="1"/>
          </p:cNvSpPr>
          <p:nvPr>
            <p:ph type="body" idx="5"/>
          </p:nvPr>
        </p:nvSpPr>
        <p:spPr>
          <a:xfrm>
            <a:off x="348660" y="1161113"/>
            <a:ext cx="3903300" cy="2582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200"/>
              <a:buNone/>
            </a:pPr>
            <a:r>
              <a:rPr lang="en-US" sz="2300" b="1">
                <a:solidFill>
                  <a:schemeClr val="lt1"/>
                </a:solidFill>
              </a:rPr>
              <a:t>Action Step 1</a:t>
            </a:r>
            <a:endParaRPr sz="2300" b="1">
              <a:solidFill>
                <a:schemeClr val="lt1"/>
              </a:solidFill>
            </a:endParaRPr>
          </a:p>
          <a:p>
            <a:pPr marL="0" lvl="0" indent="0" algn="l" rtl="0">
              <a:lnSpc>
                <a:spcPct val="90000"/>
              </a:lnSpc>
              <a:spcBef>
                <a:spcPts val="1000"/>
              </a:spcBef>
              <a:spcAft>
                <a:spcPts val="0"/>
              </a:spcAft>
              <a:buSzPts val="2200"/>
              <a:buNone/>
            </a:pPr>
            <a:r>
              <a:rPr lang="en-US" sz="2300">
                <a:solidFill>
                  <a:schemeClr val="lt1"/>
                </a:solidFill>
              </a:rPr>
              <a:t>The teacher decides to group Students who have fully mastered the concept and challenge them to complete the Stretch questions in the Assignment pages. ​​</a:t>
            </a:r>
            <a:endParaRPr sz="2800">
              <a:solidFill>
                <a:schemeClr val="lt1"/>
              </a:solidFill>
            </a:endParaRPr>
          </a:p>
        </p:txBody>
      </p:sp>
      <p:sp>
        <p:nvSpPr>
          <p:cNvPr id="1269" name="Google Shape;1269;g342e30f28fd_0_3000"/>
          <p:cNvSpPr txBox="1">
            <a:spLocks noGrp="1"/>
          </p:cNvSpPr>
          <p:nvPr>
            <p:ph type="body" idx="2"/>
          </p:nvPr>
        </p:nvSpPr>
        <p:spPr>
          <a:xfrm>
            <a:off x="4252073" y="3925250"/>
            <a:ext cx="7159200" cy="2731500"/>
          </a:xfrm>
          <a:prstGeom prst="rect">
            <a:avLst/>
          </a:prstGeom>
          <a:solidFill>
            <a:srgbClr val="CDE0F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2000"/>
              <a:buNone/>
            </a:pPr>
            <a:r>
              <a:rPr lang="en-US" sz="2400"/>
              <a:t>This is </a:t>
            </a:r>
            <a:r>
              <a:rPr lang="en-US" sz="2400" b="1" u="sng"/>
              <a:t>not a strong action step</a:t>
            </a:r>
            <a:r>
              <a:rPr lang="en-US" sz="2400"/>
              <a:t> because the student data does not support the need for all students to complete the same work from the Skills Practice pages.  The Skills Practice pages should be assigned as needed and not used as a general assignment for the whole group.​</a:t>
            </a:r>
            <a:endParaRPr sz="2500"/>
          </a:p>
        </p:txBody>
      </p:sp>
      <p:sp>
        <p:nvSpPr>
          <p:cNvPr id="1270" name="Google Shape;1270;g342e30f28fd_0_3000"/>
          <p:cNvSpPr txBox="1">
            <a:spLocks noGrp="1"/>
          </p:cNvSpPr>
          <p:nvPr>
            <p:ph type="body" idx="5"/>
          </p:nvPr>
        </p:nvSpPr>
        <p:spPr>
          <a:xfrm>
            <a:off x="348660" y="3925250"/>
            <a:ext cx="3903300" cy="27315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200"/>
              <a:buNone/>
            </a:pPr>
            <a:r>
              <a:rPr lang="en-US" sz="2300" b="1">
                <a:solidFill>
                  <a:schemeClr val="lt1"/>
                </a:solidFill>
              </a:rPr>
              <a:t>Action Step 2</a:t>
            </a:r>
            <a:endParaRPr sz="2300" b="1">
              <a:solidFill>
                <a:schemeClr val="lt1"/>
              </a:solidFill>
            </a:endParaRPr>
          </a:p>
          <a:p>
            <a:pPr marL="0" lvl="0" indent="0" algn="l" rtl="0">
              <a:lnSpc>
                <a:spcPct val="90000"/>
              </a:lnSpc>
              <a:spcBef>
                <a:spcPts val="1000"/>
              </a:spcBef>
              <a:spcAft>
                <a:spcPts val="0"/>
              </a:spcAft>
              <a:buClr>
                <a:srgbClr val="000000"/>
              </a:buClr>
              <a:buSzPts val="2200"/>
              <a:buFont typeface="Arial"/>
              <a:buNone/>
            </a:pPr>
            <a:r>
              <a:rPr lang="en-US" sz="2300">
                <a:solidFill>
                  <a:schemeClr val="lt1"/>
                </a:solidFill>
              </a:rPr>
              <a:t>The teacher decides all students will complete the problems in the Skills Practice pages related to a concept in a lesson.  ​</a:t>
            </a:r>
            <a:endParaRPr sz="28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g342e30f28fd_0_3601"/>
          <p:cNvSpPr txBox="1">
            <a:spLocks noGrp="1"/>
          </p:cNvSpPr>
          <p:nvPr>
            <p:ph type="title"/>
          </p:nvPr>
        </p:nvSpPr>
        <p:spPr>
          <a:xfrm>
            <a:off x="1745640" y="49830"/>
            <a:ext cx="83958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520"/>
              <a:t>Examples and Non-Examples of Action Steps</a:t>
            </a:r>
            <a:endParaRPr sz="3520"/>
          </a:p>
        </p:txBody>
      </p:sp>
      <p:sp>
        <p:nvSpPr>
          <p:cNvPr id="1277" name="Google Shape;1277;g342e30f28fd_0_3601"/>
          <p:cNvSpPr txBox="1">
            <a:spLocks noGrp="1"/>
          </p:cNvSpPr>
          <p:nvPr>
            <p:ph type="body" idx="2"/>
          </p:nvPr>
        </p:nvSpPr>
        <p:spPr>
          <a:xfrm>
            <a:off x="4252073" y="1161025"/>
            <a:ext cx="7159200" cy="2582700"/>
          </a:xfrm>
          <a:prstGeom prst="rect">
            <a:avLst/>
          </a:prstGeom>
          <a:solidFill>
            <a:srgbClr val="CDE0F0"/>
          </a:solidFill>
          <a:ln w="19050" cap="flat" cmpd="sng">
            <a:solidFill>
              <a:srgbClr val="CDE0F0"/>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2000"/>
              <a:buNone/>
            </a:pPr>
            <a:r>
              <a:rPr lang="en-US" sz="2250"/>
              <a:t>This is an example of a </a:t>
            </a:r>
            <a:r>
              <a:rPr lang="en-US" sz="2250" b="1" u="sng"/>
              <a:t>strong action step</a:t>
            </a:r>
            <a:r>
              <a:rPr lang="en-US" sz="2250"/>
              <a:t>. The teacher should work with the students to identify their misconceptions or mistake and then allow them to work conceptually with the representations of slope and tables. Then students may move on to the calculations all receiving immediate feedback from the teacher. </a:t>
            </a:r>
            <a:endParaRPr sz="2400"/>
          </a:p>
        </p:txBody>
      </p:sp>
      <p:sp>
        <p:nvSpPr>
          <p:cNvPr id="1278" name="Google Shape;1278;g342e30f28fd_0_3601"/>
          <p:cNvSpPr txBox="1">
            <a:spLocks noGrp="1"/>
          </p:cNvSpPr>
          <p:nvPr>
            <p:ph type="body" idx="5"/>
          </p:nvPr>
        </p:nvSpPr>
        <p:spPr>
          <a:xfrm>
            <a:off x="348660" y="1161113"/>
            <a:ext cx="3903300" cy="2582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200"/>
              <a:buNone/>
            </a:pPr>
            <a:r>
              <a:rPr lang="en-US" sz="1900" b="1">
                <a:solidFill>
                  <a:schemeClr val="lt1"/>
                </a:solidFill>
              </a:rPr>
              <a:t>Action Step 3</a:t>
            </a:r>
            <a:endParaRPr sz="1900" b="1">
              <a:solidFill>
                <a:schemeClr val="lt1"/>
              </a:solidFill>
            </a:endParaRPr>
          </a:p>
          <a:p>
            <a:pPr marL="0" lvl="0" indent="0" algn="l" rtl="0">
              <a:lnSpc>
                <a:spcPct val="90000"/>
              </a:lnSpc>
              <a:spcBef>
                <a:spcPts val="1000"/>
              </a:spcBef>
              <a:spcAft>
                <a:spcPts val="0"/>
              </a:spcAft>
              <a:buSzPts val="2200"/>
              <a:buNone/>
            </a:pPr>
            <a:r>
              <a:rPr lang="en-US" sz="1900">
                <a:solidFill>
                  <a:schemeClr val="lt1"/>
                </a:solidFill>
              </a:rPr>
              <a:t>The teacher works with students who did not demonstrate proficiency with the Talk the Talk task.  The students use skills practice pages that practice the representational foundation of slope to then use the abstract calculations to find the slope of ordered pairs.  ​</a:t>
            </a:r>
            <a:endParaRPr sz="1900">
              <a:solidFill>
                <a:schemeClr val="lt1"/>
              </a:solidFill>
            </a:endParaRPr>
          </a:p>
        </p:txBody>
      </p:sp>
      <p:sp>
        <p:nvSpPr>
          <p:cNvPr id="1279" name="Google Shape;1279;g342e30f28fd_0_3601"/>
          <p:cNvSpPr txBox="1">
            <a:spLocks noGrp="1"/>
          </p:cNvSpPr>
          <p:nvPr>
            <p:ph type="body" idx="2"/>
          </p:nvPr>
        </p:nvSpPr>
        <p:spPr>
          <a:xfrm>
            <a:off x="4252073" y="3925250"/>
            <a:ext cx="7159200" cy="2731500"/>
          </a:xfrm>
          <a:prstGeom prst="rect">
            <a:avLst/>
          </a:prstGeom>
          <a:solidFill>
            <a:srgbClr val="CDE0F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2000"/>
              <a:buNone/>
            </a:pPr>
            <a:r>
              <a:rPr lang="en-US" sz="2300"/>
              <a:t>This is </a:t>
            </a:r>
            <a:r>
              <a:rPr lang="en-US" sz="2300" b="1" u="sng"/>
              <a:t>not a strong action step</a:t>
            </a:r>
            <a:r>
              <a:rPr lang="en-US" sz="2300"/>
              <a:t>. Students should not be working on below grade level concepts. All students' time would be better spent working on the grade level concept connecting the slope formula and using a graph. This should be done without stopping to teach a lesson that is below grade level.   ​</a:t>
            </a:r>
            <a:endParaRPr sz="2400"/>
          </a:p>
        </p:txBody>
      </p:sp>
      <p:sp>
        <p:nvSpPr>
          <p:cNvPr id="1280" name="Google Shape;1280;g342e30f28fd_0_3601"/>
          <p:cNvSpPr txBox="1">
            <a:spLocks noGrp="1"/>
          </p:cNvSpPr>
          <p:nvPr>
            <p:ph type="body" idx="5"/>
          </p:nvPr>
        </p:nvSpPr>
        <p:spPr>
          <a:xfrm>
            <a:off x="348660" y="3925250"/>
            <a:ext cx="3903300" cy="27315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200"/>
              <a:buNone/>
            </a:pPr>
            <a:r>
              <a:rPr lang="en-US" sz="2000" b="1">
                <a:solidFill>
                  <a:schemeClr val="lt1"/>
                </a:solidFill>
              </a:rPr>
              <a:t>Action Step 4</a:t>
            </a:r>
            <a:endParaRPr sz="2000" b="1">
              <a:solidFill>
                <a:schemeClr val="lt1"/>
              </a:solidFill>
            </a:endParaRPr>
          </a:p>
          <a:p>
            <a:pPr marL="0" lvl="0" indent="0" algn="l" rtl="0">
              <a:lnSpc>
                <a:spcPct val="90000"/>
              </a:lnSpc>
              <a:spcBef>
                <a:spcPts val="1000"/>
              </a:spcBef>
              <a:spcAft>
                <a:spcPts val="0"/>
              </a:spcAft>
              <a:buSzPts val="2200"/>
              <a:buNone/>
            </a:pPr>
            <a:r>
              <a:rPr lang="en-US" sz="2000">
                <a:solidFill>
                  <a:schemeClr val="lt1"/>
                </a:solidFill>
              </a:rPr>
              <a:t>The teacher decides to teach a mini-lesson to the class using a 7th grade lesson introducing the concept of slope. ​</a:t>
            </a:r>
            <a:endParaRPr sz="20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30"/>
          <p:cNvSpPr txBox="1">
            <a:spLocks noGrp="1"/>
          </p:cNvSpPr>
          <p:nvPr>
            <p:ph type="title"/>
          </p:nvPr>
        </p:nvSpPr>
        <p:spPr>
          <a:xfrm>
            <a:off x="1783080" y="185130"/>
            <a:ext cx="8396100" cy="962400"/>
          </a:xfrm>
          <a:prstGeom prst="rect">
            <a:avLst/>
          </a:prstGeom>
          <a:noFill/>
          <a:ln>
            <a:noFill/>
          </a:ln>
        </p:spPr>
        <p:txBody>
          <a:bodyPr spcFirstLastPara="1" wrap="square" lIns="79475" tIns="39725" rIns="79475" bIns="39725" anchor="ctr" anchorCtr="0">
            <a:normAutofit/>
          </a:bodyPr>
          <a:lstStyle/>
          <a:p>
            <a:pPr marL="0" lvl="0" indent="0" algn="l" rtl="0">
              <a:lnSpc>
                <a:spcPct val="90000"/>
              </a:lnSpc>
              <a:spcBef>
                <a:spcPts val="0"/>
              </a:spcBef>
              <a:spcAft>
                <a:spcPts val="0"/>
              </a:spcAft>
              <a:buClr>
                <a:schemeClr val="accent1"/>
              </a:buClr>
              <a:buSzPts val="3300"/>
              <a:buFont typeface="Calibri"/>
              <a:buNone/>
            </a:pPr>
            <a:r>
              <a:rPr lang="en-US"/>
              <a:t>Step 6: Follow Up</a:t>
            </a:r>
            <a:endParaRPr/>
          </a:p>
        </p:txBody>
      </p:sp>
      <p:sp>
        <p:nvSpPr>
          <p:cNvPr id="1286" name="Google Shape;1286;p30"/>
          <p:cNvSpPr txBox="1">
            <a:spLocks noGrp="1"/>
          </p:cNvSpPr>
          <p:nvPr>
            <p:ph type="body" idx="1"/>
          </p:nvPr>
        </p:nvSpPr>
        <p:spPr>
          <a:xfrm>
            <a:off x="708900" y="4887650"/>
            <a:ext cx="10469400" cy="1656300"/>
          </a:xfrm>
          <a:prstGeom prst="rect">
            <a:avLst/>
          </a:prstGeom>
          <a:no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2000" i="0" u="none" strike="noStrike" cap="none">
                <a:solidFill>
                  <a:schemeClr val="dk1"/>
                </a:solidFill>
                <a:latin typeface="Calibri"/>
                <a:ea typeface="Calibri"/>
                <a:cs typeface="Calibri"/>
                <a:sym typeface="Calibri"/>
              </a:rPr>
              <a:t>In your Guided Notes  reflect on the questions below:</a:t>
            </a:r>
            <a:endParaRPr sz="200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accent2"/>
              </a:buClr>
              <a:buSzPts val="2000"/>
              <a:buFont typeface="Calibri"/>
              <a:buChar char="●"/>
            </a:pPr>
            <a:r>
              <a:rPr lang="en-US" sz="2000" b="1">
                <a:solidFill>
                  <a:schemeClr val="accent2"/>
                </a:solidFill>
                <a:latin typeface="Calibri"/>
                <a:ea typeface="Calibri"/>
                <a:cs typeface="Calibri"/>
                <a:sym typeface="Calibri"/>
              </a:rPr>
              <a:t>What systems or structures do you have in place, or will you need to create, to follow up with teachers efficiently?</a:t>
            </a:r>
            <a:endParaRPr sz="2000" b="1">
              <a:solidFill>
                <a:schemeClr val="accent2"/>
              </a:solidFill>
              <a:latin typeface="Calibri"/>
              <a:ea typeface="Calibri"/>
              <a:cs typeface="Calibri"/>
              <a:sym typeface="Calibri"/>
            </a:endParaRPr>
          </a:p>
          <a:p>
            <a:pPr marL="457200" marR="0" lvl="0" indent="-355600" algn="l" rtl="0">
              <a:lnSpc>
                <a:spcPct val="100000"/>
              </a:lnSpc>
              <a:spcBef>
                <a:spcPts val="0"/>
              </a:spcBef>
              <a:spcAft>
                <a:spcPts val="0"/>
              </a:spcAft>
              <a:buClr>
                <a:schemeClr val="accent2"/>
              </a:buClr>
              <a:buSzPts val="2000"/>
              <a:buFont typeface="Calibri"/>
              <a:buChar char="●"/>
            </a:pPr>
            <a:r>
              <a:rPr lang="en-US" sz="2000" b="1">
                <a:solidFill>
                  <a:schemeClr val="accent2"/>
                </a:solidFill>
                <a:latin typeface="Calibri"/>
                <a:ea typeface="Calibri"/>
                <a:cs typeface="Calibri"/>
                <a:sym typeface="Calibri"/>
              </a:rPr>
              <a:t>How will you share the “why” with your teachers regarding this follow-up stage so they clearly understand its purpose and have buy-in?</a:t>
            </a:r>
            <a:endParaRPr sz="1700" b="0" i="0" u="none" strike="noStrike" cap="none">
              <a:solidFill>
                <a:srgbClr val="000000"/>
              </a:solidFill>
              <a:latin typeface="Arial"/>
              <a:ea typeface="Arial"/>
              <a:cs typeface="Arial"/>
              <a:sym typeface="Arial"/>
            </a:endParaRPr>
          </a:p>
        </p:txBody>
      </p:sp>
      <p:pic>
        <p:nvPicPr>
          <p:cNvPr id="1287" name="Google Shape;1287;p30" descr="Step 6: Follow up."/>
          <p:cNvPicPr preferRelativeResize="0"/>
          <p:nvPr/>
        </p:nvPicPr>
        <p:blipFill rotWithShape="1">
          <a:blip r:embed="rId3">
            <a:alphaModFix/>
          </a:blip>
          <a:srcRect r="20804"/>
          <a:stretch/>
        </p:blipFill>
        <p:spPr>
          <a:xfrm>
            <a:off x="2921213" y="1195325"/>
            <a:ext cx="6119825" cy="3118375"/>
          </a:xfrm>
          <a:prstGeom prst="rect">
            <a:avLst/>
          </a:prstGeom>
          <a:noFill/>
          <a:ln>
            <a:noFill/>
          </a:ln>
          <a:effectLst>
            <a:outerShdw blurRad="57150" dist="19050" dir="5400000" algn="bl" rotWithShape="0">
              <a:srgbClr val="000000">
                <a:alpha val="49803"/>
              </a:srgbClr>
            </a:outerShdw>
          </a:effectLst>
        </p:spPr>
      </p:pic>
      <p:pic>
        <p:nvPicPr>
          <p:cNvPr id="1288" name="Google Shape;1288;p30" descr="Icon: Pen"/>
          <p:cNvPicPr preferRelativeResize="0"/>
          <p:nvPr/>
        </p:nvPicPr>
        <p:blipFill rotWithShape="1">
          <a:blip r:embed="rId4">
            <a:alphaModFix/>
          </a:blip>
          <a:srcRect/>
          <a:stretch/>
        </p:blipFill>
        <p:spPr>
          <a:xfrm>
            <a:off x="5658700" y="4361500"/>
            <a:ext cx="569800" cy="569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g361382338f2_0_539"/>
          <p:cNvSpPr txBox="1">
            <a:spLocks noGrp="1"/>
          </p:cNvSpPr>
          <p:nvPr>
            <p:ph type="title"/>
          </p:nvPr>
        </p:nvSpPr>
        <p:spPr>
          <a:xfrm>
            <a:off x="491957" y="411480"/>
            <a:ext cx="96750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a:t>Agenda - Steps 4-6</a:t>
            </a:r>
            <a:endParaRPr/>
          </a:p>
        </p:txBody>
      </p:sp>
      <p:sp>
        <p:nvSpPr>
          <p:cNvPr id="1295" name="Google Shape;1295;g361382338f2_0_539"/>
          <p:cNvSpPr txBox="1">
            <a:spLocks noGrp="1"/>
          </p:cNvSpPr>
          <p:nvPr>
            <p:ph type="body" idx="3"/>
          </p:nvPr>
        </p:nvSpPr>
        <p:spPr>
          <a:xfrm>
            <a:off x="629838" y="167855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300"/>
              <a:buFont typeface="Arial"/>
              <a:buNone/>
            </a:pPr>
            <a:r>
              <a:rPr lang="en-US"/>
              <a:t>Introduction</a:t>
            </a:r>
            <a:endParaRPr/>
          </a:p>
        </p:txBody>
      </p:sp>
      <p:sp>
        <p:nvSpPr>
          <p:cNvPr id="1296" name="Google Shape;1296;g361382338f2_0_539"/>
          <p:cNvSpPr txBox="1">
            <a:spLocks noGrp="1"/>
          </p:cNvSpPr>
          <p:nvPr>
            <p:ph type="body" idx="1"/>
          </p:nvPr>
        </p:nvSpPr>
        <p:spPr>
          <a:xfrm>
            <a:off x="629863" y="2764725"/>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a:t>Student Work Analysis Protocol and Steps 1-3</a:t>
            </a:r>
            <a:endParaRPr/>
          </a:p>
        </p:txBody>
      </p:sp>
      <p:sp>
        <p:nvSpPr>
          <p:cNvPr id="1297" name="Google Shape;1297;g361382338f2_0_539"/>
          <p:cNvSpPr txBox="1">
            <a:spLocks noGrp="1"/>
          </p:cNvSpPr>
          <p:nvPr>
            <p:ph type="body" idx="4"/>
          </p:nvPr>
        </p:nvSpPr>
        <p:spPr>
          <a:xfrm>
            <a:off x="629863" y="385085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b="1"/>
              <a:t>Steps 4-6 </a:t>
            </a:r>
            <a:endParaRPr b="1"/>
          </a:p>
        </p:txBody>
      </p:sp>
      <p:sp>
        <p:nvSpPr>
          <p:cNvPr id="1298" name="Google Shape;1298;g361382338f2_0_539"/>
          <p:cNvSpPr txBox="1">
            <a:spLocks noGrp="1"/>
          </p:cNvSpPr>
          <p:nvPr>
            <p:ph type="body" idx="2"/>
          </p:nvPr>
        </p:nvSpPr>
        <p:spPr>
          <a:xfrm>
            <a:off x="629863" y="493710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400"/>
              <a:buNone/>
            </a:pPr>
            <a:r>
              <a:rPr lang="en-US"/>
              <a:t>Closing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g361d92774fa_0_1"/>
          <p:cNvSpPr txBox="1">
            <a:spLocks noGrp="1"/>
          </p:cNvSpPr>
          <p:nvPr>
            <p:ph type="ctrTitle"/>
          </p:nvPr>
        </p:nvSpPr>
        <p:spPr>
          <a:xfrm>
            <a:off x="0" y="1227525"/>
            <a:ext cx="2847900" cy="2343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800"/>
              <a:buFont typeface="Calibri"/>
              <a:buNone/>
            </a:pPr>
            <a:r>
              <a:rPr lang="en-US" sz="4400"/>
              <a:t>Synthesize Your Learning</a:t>
            </a:r>
            <a:endParaRPr sz="4400"/>
          </a:p>
        </p:txBody>
      </p:sp>
      <p:sp>
        <p:nvSpPr>
          <p:cNvPr id="1305" name="Google Shape;1305;g361d92774fa_0_1" descr="Stop Sign"/>
          <p:cNvSpPr/>
          <p:nvPr/>
        </p:nvSpPr>
        <p:spPr>
          <a:xfrm>
            <a:off x="658296" y="3570825"/>
            <a:ext cx="1792500" cy="1872000"/>
          </a:xfrm>
          <a:prstGeom prst="octagon">
            <a:avLst>
              <a:gd name="adj" fmla="val 29289"/>
            </a:avLst>
          </a:prstGeom>
          <a:solidFill>
            <a:srgbClr val="CC4125"/>
          </a:solidFill>
          <a:ln w="19050" cap="flat" cmpd="sng">
            <a:solidFill>
              <a:srgbClr val="01216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6" name="Google Shape;1306;g361d92774fa_0_1" descr="Pen"/>
          <p:cNvPicPr preferRelativeResize="0"/>
          <p:nvPr/>
        </p:nvPicPr>
        <p:blipFill rotWithShape="1">
          <a:blip r:embed="rId3">
            <a:alphaModFix/>
          </a:blip>
          <a:srcRect/>
          <a:stretch/>
        </p:blipFill>
        <p:spPr>
          <a:xfrm>
            <a:off x="752554" y="3797788"/>
            <a:ext cx="1603900" cy="1603900"/>
          </a:xfrm>
          <a:prstGeom prst="rect">
            <a:avLst/>
          </a:prstGeom>
          <a:noFill/>
          <a:ln>
            <a:noFill/>
          </a:ln>
        </p:spPr>
      </p:pic>
      <p:sp>
        <p:nvSpPr>
          <p:cNvPr id="1307" name="Google Shape;1307;g361d92774fa_0_1"/>
          <p:cNvSpPr txBox="1">
            <a:spLocks noGrp="1"/>
          </p:cNvSpPr>
          <p:nvPr>
            <p:ph type="body" idx="1"/>
          </p:nvPr>
        </p:nvSpPr>
        <p:spPr>
          <a:xfrm>
            <a:off x="3513364" y="1021775"/>
            <a:ext cx="8018100" cy="530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900"/>
              <a:t>Consider the importance of viewing student work and finding what the students CAN DO first, and answer the essential questions:</a:t>
            </a:r>
            <a:endParaRPr sz="2900" b="1"/>
          </a:p>
          <a:p>
            <a:pPr marL="457200" lvl="0" indent="-412750" algn="l" rtl="0">
              <a:lnSpc>
                <a:spcPct val="100000"/>
              </a:lnSpc>
              <a:spcBef>
                <a:spcPts val="0"/>
              </a:spcBef>
              <a:spcAft>
                <a:spcPts val="0"/>
              </a:spcAft>
              <a:buClr>
                <a:schemeClr val="accent2"/>
              </a:buClr>
              <a:buSzPts val="2900"/>
              <a:buFont typeface="Calibri"/>
              <a:buChar char="▪"/>
            </a:pPr>
            <a:r>
              <a:rPr lang="en-US" sz="2900" b="1">
                <a:solidFill>
                  <a:schemeClr val="accent2"/>
                </a:solidFill>
              </a:rPr>
              <a:t>How will the implementation of the Student Work Analysis Protocol be similar to how you have responded to data in the past? How will it be different?</a:t>
            </a:r>
            <a:endParaRPr sz="2900" b="1">
              <a:solidFill>
                <a:schemeClr val="accent2"/>
              </a:solidFill>
            </a:endParaRPr>
          </a:p>
          <a:p>
            <a:pPr marL="457200" lvl="0" indent="0" algn="l" rtl="0">
              <a:lnSpc>
                <a:spcPct val="100000"/>
              </a:lnSpc>
              <a:spcBef>
                <a:spcPts val="0"/>
              </a:spcBef>
              <a:spcAft>
                <a:spcPts val="0"/>
              </a:spcAft>
              <a:buNone/>
            </a:pPr>
            <a:endParaRPr sz="2900" b="1">
              <a:solidFill>
                <a:schemeClr val="accent2"/>
              </a:solidFill>
            </a:endParaRPr>
          </a:p>
          <a:p>
            <a:pPr marL="457200" lvl="0" indent="-412750" algn="l" rtl="0">
              <a:lnSpc>
                <a:spcPct val="100000"/>
              </a:lnSpc>
              <a:spcBef>
                <a:spcPts val="0"/>
              </a:spcBef>
              <a:spcAft>
                <a:spcPts val="0"/>
              </a:spcAft>
              <a:buClr>
                <a:schemeClr val="accent2"/>
              </a:buClr>
              <a:buSzPts val="2900"/>
              <a:buFont typeface="Calibri"/>
              <a:buChar char="▪"/>
            </a:pPr>
            <a:r>
              <a:rPr lang="en-US" sz="2900" b="1">
                <a:solidFill>
                  <a:schemeClr val="accent2"/>
                </a:solidFill>
              </a:rPr>
              <a:t>What are the benefits of using the Student Work Analysis Protocol in planning and supporting student learning?</a:t>
            </a:r>
            <a:endParaRPr sz="2900" b="1">
              <a:solidFill>
                <a:schemeClr val="accent2"/>
              </a:solidFill>
            </a:endParaRPr>
          </a:p>
          <a:p>
            <a:pPr marL="0" lvl="0" indent="0" algn="l" rtl="0">
              <a:lnSpc>
                <a:spcPct val="100000"/>
              </a:lnSpc>
              <a:spcBef>
                <a:spcPts val="0"/>
              </a:spcBef>
              <a:spcAft>
                <a:spcPts val="0"/>
              </a:spcAft>
              <a:buNone/>
            </a:pPr>
            <a:endParaRPr sz="2900" b="1">
              <a:solidFill>
                <a:schemeClr val="accent2"/>
              </a:solidFill>
            </a:endParaRPr>
          </a:p>
          <a:p>
            <a:pPr marL="0" lvl="0" indent="0" algn="l" rtl="0">
              <a:lnSpc>
                <a:spcPct val="100000"/>
              </a:lnSpc>
              <a:spcBef>
                <a:spcPts val="0"/>
              </a:spcBef>
              <a:spcAft>
                <a:spcPts val="0"/>
              </a:spcAft>
              <a:buSzPts val="2400"/>
              <a:buNone/>
            </a:pPr>
            <a:endParaRPr sz="2900" b="1">
              <a:solidFill>
                <a:schemeClr val="accent2"/>
              </a:solidFill>
              <a:highlight>
                <a:srgbClr val="FFFF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g357f4dc6653_0_0"/>
          <p:cNvSpPr txBox="1"/>
          <p:nvPr/>
        </p:nvSpPr>
        <p:spPr>
          <a:xfrm>
            <a:off x="533772" y="5762675"/>
            <a:ext cx="27366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4100" b="1" i="0" u="none" strike="noStrike" cap="none">
                <a:solidFill>
                  <a:schemeClr val="lt1"/>
                </a:solidFill>
                <a:latin typeface="Calibri"/>
                <a:ea typeface="Calibri"/>
                <a:cs typeface="Calibri"/>
                <a:sym typeface="Calibri"/>
              </a:rPr>
              <a:t>Exit Ticket</a:t>
            </a:r>
            <a:endParaRPr sz="4100" b="1" i="0" u="none" strike="noStrike" cap="none">
              <a:solidFill>
                <a:schemeClr val="lt1"/>
              </a:solidFill>
              <a:latin typeface="Calibri"/>
              <a:ea typeface="Calibri"/>
              <a:cs typeface="Calibri"/>
              <a:sym typeface="Calibri"/>
            </a:endParaRPr>
          </a:p>
        </p:txBody>
      </p:sp>
      <p:sp>
        <p:nvSpPr>
          <p:cNvPr id="1314" name="Google Shape;1314;g357f4dc6653_0_0"/>
          <p:cNvSpPr txBox="1"/>
          <p:nvPr/>
        </p:nvSpPr>
        <p:spPr>
          <a:xfrm>
            <a:off x="489235" y="1374750"/>
            <a:ext cx="28257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4100" b="1" i="0" u="none" strike="noStrike" cap="none">
                <a:solidFill>
                  <a:schemeClr val="lt1"/>
                </a:solidFill>
                <a:latin typeface="Calibri"/>
                <a:ea typeface="Calibri"/>
                <a:cs typeface="Calibri"/>
                <a:sym typeface="Calibri"/>
              </a:rPr>
              <a:t>Next Steps</a:t>
            </a:r>
            <a:endParaRPr sz="4100" b="1" i="0" u="none" strike="noStrike" cap="none">
              <a:solidFill>
                <a:schemeClr val="lt1"/>
              </a:solidFill>
              <a:latin typeface="Calibri"/>
              <a:ea typeface="Calibri"/>
              <a:cs typeface="Calibri"/>
              <a:sym typeface="Calibri"/>
            </a:endParaRPr>
          </a:p>
        </p:txBody>
      </p:sp>
      <p:sp>
        <p:nvSpPr>
          <p:cNvPr id="1315" name="Google Shape;1315;g357f4dc6653_0_0"/>
          <p:cNvSpPr txBox="1"/>
          <p:nvPr/>
        </p:nvSpPr>
        <p:spPr>
          <a:xfrm>
            <a:off x="4115987" y="1206725"/>
            <a:ext cx="7525500" cy="4279200"/>
          </a:xfrm>
          <a:prstGeom prst="rect">
            <a:avLst/>
          </a:prstGeom>
          <a:noFill/>
          <a:ln>
            <a:noFill/>
          </a:ln>
        </p:spPr>
        <p:txBody>
          <a:bodyPr spcFirstLastPara="1" wrap="square" lIns="91425" tIns="91425" rIns="91425" bIns="91425" anchor="t" anchorCtr="0">
            <a:spAutoFit/>
          </a:bodyPr>
          <a:lstStyle/>
          <a:p>
            <a:pPr marL="215900" marR="0" lvl="0" indent="-215900"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Complete the following tasks using your learning today:</a:t>
            </a:r>
            <a:endParaRPr sz="2800" b="0" i="0" u="none" strike="noStrike" cap="none">
              <a:solidFill>
                <a:schemeClr val="dk1"/>
              </a:solidFill>
              <a:latin typeface="Calibri"/>
              <a:ea typeface="Calibri"/>
              <a:cs typeface="Calibri"/>
              <a:sym typeface="Calibri"/>
            </a:endParaRPr>
          </a:p>
          <a:p>
            <a:pPr marL="914400" marR="0" lvl="1" indent="-393700" algn="l" rtl="0">
              <a:lnSpc>
                <a:spcPct val="100000"/>
              </a:lnSpc>
              <a:spcBef>
                <a:spcPts val="0"/>
              </a:spcBef>
              <a:spcAft>
                <a:spcPts val="0"/>
              </a:spcAft>
              <a:buClr>
                <a:schemeClr val="dk1"/>
              </a:buClr>
              <a:buSzPts val="2800"/>
              <a:buFont typeface="Calibri"/>
              <a:buChar char="▪"/>
            </a:pPr>
            <a:r>
              <a:rPr lang="en-US" sz="2800" b="0" i="0" strike="noStrike" cap="none">
                <a:solidFill>
                  <a:schemeClr val="dk1"/>
                </a:solidFill>
                <a:latin typeface="Calibri"/>
                <a:ea typeface="Calibri"/>
                <a:cs typeface="Calibri"/>
                <a:sym typeface="Calibri"/>
              </a:rPr>
              <a:t>Exit Ticket</a:t>
            </a:r>
            <a:endParaRPr sz="2800" b="0" i="0" u="none" strike="noStrike" cap="none">
              <a:solidFill>
                <a:schemeClr val="dk1"/>
              </a:solidFill>
              <a:latin typeface="Calibri"/>
              <a:ea typeface="Calibri"/>
              <a:cs typeface="Calibri"/>
              <a:sym typeface="Calibri"/>
            </a:endParaRPr>
          </a:p>
          <a:p>
            <a:pPr marL="914400" marR="0" lvl="1" indent="-393700"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highlight>
                  <a:srgbClr val="FFFF00"/>
                </a:highlight>
                <a:latin typeface="Calibri"/>
                <a:ea typeface="Calibri"/>
                <a:cs typeface="Calibri"/>
                <a:sym typeface="Calibri"/>
              </a:rPr>
              <a:t>Task 1</a:t>
            </a:r>
            <a:endParaRPr sz="2800" b="0" i="0" u="none" strike="noStrike" cap="none">
              <a:solidFill>
                <a:schemeClr val="dk1"/>
              </a:solidFill>
              <a:highlight>
                <a:srgbClr val="FFFF00"/>
              </a:highlight>
              <a:latin typeface="Calibri"/>
              <a:ea typeface="Calibri"/>
              <a:cs typeface="Calibri"/>
              <a:sym typeface="Calibri"/>
            </a:endParaRPr>
          </a:p>
          <a:p>
            <a:pPr marL="914400" marR="0" lvl="1" indent="-393700"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highlight>
                  <a:srgbClr val="FFFF00"/>
                </a:highlight>
                <a:latin typeface="Calibri"/>
                <a:ea typeface="Calibri"/>
                <a:cs typeface="Calibri"/>
                <a:sym typeface="Calibri"/>
              </a:rPr>
              <a:t>Task 2</a:t>
            </a:r>
            <a:endParaRPr sz="2800" b="0" i="0" u="none" strike="noStrike" cap="none">
              <a:solidFill>
                <a:schemeClr val="dk1"/>
              </a:solidFill>
              <a:highlight>
                <a:srgbClr val="FFFF00"/>
              </a:highlight>
              <a:latin typeface="Calibri"/>
              <a:ea typeface="Calibri"/>
              <a:cs typeface="Calibri"/>
              <a:sym typeface="Calibri"/>
            </a:endParaRPr>
          </a:p>
          <a:p>
            <a:pPr marL="215900" marR="0" lvl="0" indent="-88900" algn="l" rtl="0">
              <a:lnSpc>
                <a:spcPct val="100000"/>
              </a:lnSpc>
              <a:spcBef>
                <a:spcPts val="0"/>
              </a:spcBef>
              <a:spcAft>
                <a:spcPts val="0"/>
              </a:spcAft>
              <a:buClr>
                <a:schemeClr val="dk1"/>
              </a:buClr>
              <a:buSzPts val="2400"/>
              <a:buFont typeface="Arial"/>
              <a:buNone/>
            </a:pPr>
            <a:endParaRPr sz="2800" b="0" i="0" u="none" strike="noStrike" cap="none">
              <a:solidFill>
                <a:schemeClr val="dk1"/>
              </a:solidFill>
              <a:latin typeface="Calibri"/>
              <a:ea typeface="Calibri"/>
              <a:cs typeface="Calibri"/>
              <a:sym typeface="Calibri"/>
            </a:endParaRPr>
          </a:p>
          <a:p>
            <a:pPr marL="215900" marR="0" lvl="0" indent="-215900"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For general questions, please contact </a:t>
            </a:r>
            <a:r>
              <a:rPr lang="en-US" sz="2800" b="0" i="0" u="none" strike="noStrike" cap="none">
                <a:solidFill>
                  <a:schemeClr val="dk1"/>
                </a:solidFill>
                <a:highlight>
                  <a:srgbClr val="FFFF00"/>
                </a:highlight>
                <a:latin typeface="Calibri"/>
                <a:ea typeface="Calibri"/>
                <a:cs typeface="Calibri"/>
                <a:sym typeface="Calibri"/>
              </a:rPr>
              <a:t>Name</a:t>
            </a:r>
            <a:r>
              <a:rPr lang="en-US" sz="2800" b="0" i="0" u="none" strike="noStrike" cap="none">
                <a:solidFill>
                  <a:schemeClr val="dk1"/>
                </a:solidFill>
                <a:latin typeface="Calibri"/>
                <a:ea typeface="Calibri"/>
                <a:cs typeface="Calibri"/>
                <a:sym typeface="Calibri"/>
              </a:rPr>
              <a:t> at </a:t>
            </a:r>
            <a:r>
              <a:rPr lang="en-US" sz="2800" b="0" i="0" u="none" strike="noStrike" cap="none">
                <a:solidFill>
                  <a:schemeClr val="dk1"/>
                </a:solidFill>
                <a:highlight>
                  <a:srgbClr val="FFFF00"/>
                </a:highlight>
                <a:latin typeface="Calibri"/>
                <a:ea typeface="Calibri"/>
                <a:cs typeface="Calibri"/>
                <a:sym typeface="Calibri"/>
              </a:rPr>
              <a:t>email address</a:t>
            </a:r>
            <a:r>
              <a:rPr lang="en-US" sz="2800" b="0" i="0" u="none" strike="noStrike" cap="none">
                <a:solidFill>
                  <a:schemeClr val="dk1"/>
                </a:solidFill>
                <a:latin typeface="Calibri"/>
                <a:ea typeface="Calibri"/>
                <a:cs typeface="Calibri"/>
                <a:sym typeface="Calibri"/>
              </a:rPr>
              <a:t>.</a:t>
            </a:r>
            <a:endParaRPr sz="2800" b="0" i="0" u="none" strike="noStrike" cap="none">
              <a:solidFill>
                <a:schemeClr val="dk1"/>
              </a:solidFill>
              <a:latin typeface="Calibri"/>
              <a:ea typeface="Calibri"/>
              <a:cs typeface="Calibri"/>
              <a:sym typeface="Calibri"/>
            </a:endParaRPr>
          </a:p>
          <a:p>
            <a:pPr marL="63500" marR="0" lvl="0" indent="0" algn="l" rtl="0">
              <a:lnSpc>
                <a:spcPct val="100000"/>
              </a:lnSpc>
              <a:spcBef>
                <a:spcPts val="0"/>
              </a:spcBef>
              <a:spcAft>
                <a:spcPts val="0"/>
              </a:spcAft>
              <a:buClr>
                <a:schemeClr val="dk1"/>
              </a:buClr>
              <a:buSzPts val="2400"/>
              <a:buFont typeface="Arial"/>
              <a:buNone/>
            </a:pPr>
            <a:endParaRPr sz="2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16" name="Google Shape;1316;g357f4dc6653_0_0"/>
          <p:cNvPicPr preferRelativeResize="0"/>
          <p:nvPr/>
        </p:nvPicPr>
        <p:blipFill rotWithShape="1">
          <a:blip r:embed="rId3">
            <a:alphaModFix/>
          </a:blip>
          <a:srcRect l="6746" t="7259" r="7194" b="7929"/>
          <a:stretch/>
        </p:blipFill>
        <p:spPr>
          <a:xfrm>
            <a:off x="258475" y="2304637"/>
            <a:ext cx="3287232" cy="3239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321"/>
        <p:cNvGrpSpPr/>
        <p:nvPr/>
      </p:nvGrpSpPr>
      <p:grpSpPr>
        <a:xfrm>
          <a:off x="0" y="0"/>
          <a:ext cx="0" cy="0"/>
          <a:chOff x="0" y="0"/>
          <a:chExt cx="0" cy="0"/>
        </a:xfrm>
      </p:grpSpPr>
      <p:sp>
        <p:nvSpPr>
          <p:cNvPr id="1322" name="Google Shape;1322;g32ff1e819bb_2_38"/>
          <p:cNvSpPr txBox="1">
            <a:spLocks noGrp="1"/>
          </p:cNvSpPr>
          <p:nvPr>
            <p:ph type="ctrTitle"/>
          </p:nvPr>
        </p:nvSpPr>
        <p:spPr>
          <a:xfrm>
            <a:off x="329870" y="2992518"/>
            <a:ext cx="11251200" cy="146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None/>
            </a:pPr>
            <a:r>
              <a:rPr lang="en-US"/>
              <a:t>                         Exit Ticket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327"/>
        <p:cNvGrpSpPr/>
        <p:nvPr/>
      </p:nvGrpSpPr>
      <p:grpSpPr>
        <a:xfrm>
          <a:off x="0" y="0"/>
          <a:ext cx="0" cy="0"/>
          <a:chOff x="0" y="0"/>
          <a:chExt cx="0" cy="0"/>
        </a:xfrm>
      </p:grpSpPr>
      <p:sp>
        <p:nvSpPr>
          <p:cNvPr id="1328" name="Google Shape;1328;g274acf89d09_0_4"/>
          <p:cNvSpPr txBox="1">
            <a:spLocks noGrp="1"/>
          </p:cNvSpPr>
          <p:nvPr>
            <p:ph type="title"/>
          </p:nvPr>
        </p:nvSpPr>
        <p:spPr>
          <a:xfrm>
            <a:off x="1783079" y="194694"/>
            <a:ext cx="8396100" cy="527400"/>
          </a:xfrm>
          <a:prstGeom prst="rect">
            <a:avLst/>
          </a:prstGeom>
          <a:noFill/>
          <a:ln>
            <a:noFill/>
          </a:ln>
        </p:spPr>
        <p:txBody>
          <a:bodyPr spcFirstLastPara="1" wrap="square" lIns="79475" tIns="39725" rIns="79475" bIns="39725" anchor="ctr" anchorCtr="0">
            <a:normAutofit fontScale="90000"/>
          </a:bodyPr>
          <a:lstStyle/>
          <a:p>
            <a:pPr marL="0" lvl="0" indent="0" algn="l" rtl="0">
              <a:lnSpc>
                <a:spcPct val="90000"/>
              </a:lnSpc>
              <a:spcBef>
                <a:spcPts val="0"/>
              </a:spcBef>
              <a:spcAft>
                <a:spcPts val="0"/>
              </a:spcAft>
              <a:buSzPct val="86842"/>
              <a:buNone/>
            </a:pPr>
            <a:r>
              <a:rPr lang="en-US" sz="3800">
                <a:solidFill>
                  <a:srgbClr val="0D6CB9"/>
                </a:solidFill>
              </a:rPr>
              <a:t>Exit Ticket</a:t>
            </a:r>
            <a:r>
              <a:rPr lang="en-US" sz="3800" b="0">
                <a:solidFill>
                  <a:srgbClr val="0D6CB9"/>
                </a:solidFill>
              </a:rPr>
              <a:t>​ Question 1</a:t>
            </a:r>
            <a:endParaRPr/>
          </a:p>
        </p:txBody>
      </p:sp>
      <p:sp>
        <p:nvSpPr>
          <p:cNvPr id="1329" name="Google Shape;1329;g274acf89d09_0_4"/>
          <p:cNvSpPr txBox="1">
            <a:spLocks noGrp="1"/>
          </p:cNvSpPr>
          <p:nvPr>
            <p:ph type="body" idx="1"/>
          </p:nvPr>
        </p:nvSpPr>
        <p:spPr>
          <a:xfrm>
            <a:off x="427939" y="1576815"/>
            <a:ext cx="11046300" cy="4496700"/>
          </a:xfrm>
          <a:prstGeom prst="rect">
            <a:avLst/>
          </a:prstGeom>
          <a:noFill/>
          <a:ln>
            <a:noFill/>
          </a:ln>
        </p:spPr>
        <p:txBody>
          <a:bodyPr spcFirstLastPara="1" wrap="square" lIns="79475" tIns="39725" rIns="79475" bIns="39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t>1. Which of the following BEST describes the impact of consistently using the Student Work Analysis Protocol?​</a:t>
            </a:r>
            <a:endParaRPr sz="1800"/>
          </a:p>
          <a:p>
            <a:pPr marL="0" lvl="0" indent="0" algn="l" rtl="0">
              <a:lnSpc>
                <a:spcPct val="115000"/>
              </a:lnSpc>
              <a:spcBef>
                <a:spcPts val="0"/>
              </a:spcBef>
              <a:spcAft>
                <a:spcPts val="0"/>
              </a:spcAft>
              <a:buClr>
                <a:schemeClr val="dk1"/>
              </a:buClr>
              <a:buSzPts val="1100"/>
              <a:buFont typeface="Arial"/>
              <a:buNone/>
            </a:pPr>
            <a:r>
              <a:rPr lang="en-US" sz="1800"/>
              <a:t>​Consistently using the SWAP will ensure that all key stakeholders are regularly looking at student work.​</a:t>
            </a:r>
            <a:endParaRPr sz="1800"/>
          </a:p>
          <a:p>
            <a:pPr marL="660400" lvl="0" indent="-336550" algn="l" rtl="0">
              <a:lnSpc>
                <a:spcPct val="115000"/>
              </a:lnSpc>
              <a:spcBef>
                <a:spcPts val="0"/>
              </a:spcBef>
              <a:spcAft>
                <a:spcPts val="0"/>
              </a:spcAft>
              <a:buClr>
                <a:schemeClr val="dk1"/>
              </a:buClr>
              <a:buSzPts val="1700"/>
              <a:buFont typeface="Arial"/>
              <a:buAutoNum type="alphaUcPeriod"/>
            </a:pPr>
            <a:r>
              <a:rPr lang="en-US" sz="1800"/>
              <a:t>Consistently using the SWAP will ensure that teachers have something to discuss with coaches in their collaborative meetings​</a:t>
            </a:r>
            <a:endParaRPr sz="1800"/>
          </a:p>
          <a:p>
            <a:pPr marL="660400" lvl="0" indent="-336550" algn="l" rtl="0">
              <a:lnSpc>
                <a:spcPct val="115000"/>
              </a:lnSpc>
              <a:spcBef>
                <a:spcPts val="0"/>
              </a:spcBef>
              <a:spcAft>
                <a:spcPts val="0"/>
              </a:spcAft>
              <a:buClr>
                <a:schemeClr val="dk1"/>
              </a:buClr>
              <a:buSzPts val="1700"/>
              <a:buFont typeface="Arial"/>
              <a:buAutoNum type="alphaUcPeriod"/>
            </a:pPr>
            <a:r>
              <a:rPr lang="en-US" sz="1800">
                <a:highlight>
                  <a:srgbClr val="00FF00"/>
                </a:highlight>
              </a:rPr>
              <a:t>Consistently using the SWAP will ensure that students are receiving instruction that has been adjusted, based on data, to more intentionally meet their needs.​</a:t>
            </a:r>
            <a:endParaRPr sz="1800">
              <a:highlight>
                <a:srgbClr val="00FF00"/>
              </a:highlight>
            </a:endParaRPr>
          </a:p>
          <a:p>
            <a:pPr marL="660400" lvl="0" indent="-336550" algn="l" rtl="0">
              <a:lnSpc>
                <a:spcPct val="115000"/>
              </a:lnSpc>
              <a:spcBef>
                <a:spcPts val="0"/>
              </a:spcBef>
              <a:spcAft>
                <a:spcPts val="0"/>
              </a:spcAft>
              <a:buClr>
                <a:schemeClr val="dk1"/>
              </a:buClr>
              <a:buSzPts val="1700"/>
              <a:buFont typeface="Arial"/>
              <a:buAutoNum type="alphaUcPeriod"/>
            </a:pPr>
            <a:r>
              <a:rPr lang="en-US" sz="1800"/>
              <a:t>Consistently using the SWAP will ensure that teachers are regularly and thoughtfully sorting student work to look for trends.​</a:t>
            </a:r>
            <a:endParaRPr sz="1800"/>
          </a:p>
          <a:p>
            <a:pPr marL="0" lvl="0" indent="0" algn="l" rtl="0">
              <a:lnSpc>
                <a:spcPct val="115000"/>
              </a:lnSpc>
              <a:spcBef>
                <a:spcPts val="0"/>
              </a:spcBef>
              <a:spcAft>
                <a:spcPts val="0"/>
              </a:spcAft>
              <a:buClr>
                <a:schemeClr val="dk1"/>
              </a:buClr>
              <a:buSzPts val="1100"/>
              <a:buFont typeface="Arial"/>
              <a:buNone/>
            </a:pPr>
            <a:r>
              <a:rPr lang="en-US" sz="1800"/>
              <a:t>​</a:t>
            </a:r>
            <a:r>
              <a:rPr lang="en-US" sz="1800" b="1"/>
              <a:t>Correct Answer Rationale: While several of these answer choices are related to the SWAP, at least in part, the real impact is the impact on students who will be receiving instruction that accelerates their learning in a way that is specific to their strengths and areas of growth.</a:t>
            </a:r>
            <a:endParaRPr sz="1800" b="1"/>
          </a:p>
          <a:p>
            <a:pPr marL="0" lvl="0" indent="0" algn="l" rtl="0">
              <a:lnSpc>
                <a:spcPct val="100000"/>
              </a:lnSpc>
              <a:spcBef>
                <a:spcPts val="0"/>
              </a:spcBef>
              <a:spcAft>
                <a:spcPts val="0"/>
              </a:spcAft>
              <a:buSzPts val="21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g35e1688219f_0_538"/>
          <p:cNvSpPr txBox="1">
            <a:spLocks noGrp="1"/>
          </p:cNvSpPr>
          <p:nvPr>
            <p:ph type="ctrTitle"/>
          </p:nvPr>
        </p:nvSpPr>
        <p:spPr>
          <a:xfrm>
            <a:off x="384903" y="1353871"/>
            <a:ext cx="5273700" cy="88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500">
                <a:solidFill>
                  <a:schemeClr val="dk1"/>
                </a:solidFill>
                <a:highlight>
                  <a:srgbClr val="FFFF00"/>
                </a:highlight>
              </a:rPr>
              <a:t>Facilitator Introduction</a:t>
            </a:r>
            <a:endParaRPr sz="3500">
              <a:solidFill>
                <a:schemeClr val="dk1"/>
              </a:solidFill>
              <a:highlight>
                <a:srgbClr val="FFFF00"/>
              </a:highlight>
            </a:endParaRPr>
          </a:p>
        </p:txBody>
      </p:sp>
      <p:sp>
        <p:nvSpPr>
          <p:cNvPr id="1093" name="Google Shape;1093;g35e1688219f_0_538"/>
          <p:cNvSpPr txBox="1">
            <a:spLocks noGrp="1"/>
          </p:cNvSpPr>
          <p:nvPr>
            <p:ph type="body" idx="1"/>
          </p:nvPr>
        </p:nvSpPr>
        <p:spPr>
          <a:xfrm>
            <a:off x="384527" y="2451100"/>
            <a:ext cx="5273700" cy="3586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chemeClr val="lt1"/>
              </a:buClr>
              <a:buSzPts val="2400"/>
              <a:buFont typeface="Calibri"/>
              <a:buChar char="▪"/>
            </a:pPr>
            <a:endParaRPr/>
          </a:p>
        </p:txBody>
      </p:sp>
      <p:sp>
        <p:nvSpPr>
          <p:cNvPr id="1094" name="Google Shape;1094;g35e1688219f_0_538"/>
          <p:cNvSpPr txBox="1">
            <a:spLocks noGrp="1"/>
          </p:cNvSpPr>
          <p:nvPr>
            <p:ph type="body" idx="2"/>
          </p:nvPr>
        </p:nvSpPr>
        <p:spPr>
          <a:xfrm>
            <a:off x="6291355" y="2451099"/>
            <a:ext cx="5273700" cy="35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Facilitator Picture Here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334"/>
        <p:cNvGrpSpPr/>
        <p:nvPr/>
      </p:nvGrpSpPr>
      <p:grpSpPr>
        <a:xfrm>
          <a:off x="0" y="0"/>
          <a:ext cx="0" cy="0"/>
          <a:chOff x="0" y="0"/>
          <a:chExt cx="0" cy="0"/>
        </a:xfrm>
      </p:grpSpPr>
      <p:sp>
        <p:nvSpPr>
          <p:cNvPr id="1335" name="Google Shape;1335;g274acf89d09_0_10"/>
          <p:cNvSpPr txBox="1">
            <a:spLocks noGrp="1"/>
          </p:cNvSpPr>
          <p:nvPr>
            <p:ph type="title"/>
          </p:nvPr>
        </p:nvSpPr>
        <p:spPr>
          <a:xfrm>
            <a:off x="1631504" y="497819"/>
            <a:ext cx="8396100" cy="527400"/>
          </a:xfrm>
          <a:prstGeom prst="rect">
            <a:avLst/>
          </a:prstGeom>
          <a:noFill/>
          <a:ln>
            <a:noFill/>
          </a:ln>
        </p:spPr>
        <p:txBody>
          <a:bodyPr spcFirstLastPara="1" wrap="square" lIns="79475" tIns="39725" rIns="79475" bIns="39725" anchor="ctr" anchorCtr="0">
            <a:normAutofit fontScale="90000"/>
          </a:bodyPr>
          <a:lstStyle/>
          <a:p>
            <a:pPr marL="0" lvl="0" indent="0" algn="l" rtl="0">
              <a:lnSpc>
                <a:spcPct val="90000"/>
              </a:lnSpc>
              <a:spcBef>
                <a:spcPts val="0"/>
              </a:spcBef>
              <a:spcAft>
                <a:spcPts val="0"/>
              </a:spcAft>
              <a:buSzPct val="86842"/>
              <a:buNone/>
            </a:pPr>
            <a:r>
              <a:rPr lang="en-US" sz="3800">
                <a:solidFill>
                  <a:srgbClr val="0D6CB9"/>
                </a:solidFill>
              </a:rPr>
              <a:t>Exit Ticket</a:t>
            </a:r>
            <a:r>
              <a:rPr lang="en-US" sz="3800" b="0">
                <a:solidFill>
                  <a:srgbClr val="0D6CB9"/>
                </a:solidFill>
              </a:rPr>
              <a:t>​ </a:t>
            </a:r>
            <a:r>
              <a:rPr lang="en-US" sz="3800">
                <a:solidFill>
                  <a:srgbClr val="0D6CB9"/>
                </a:solidFill>
              </a:rPr>
              <a:t>Question 2</a:t>
            </a:r>
            <a:endParaRPr/>
          </a:p>
        </p:txBody>
      </p:sp>
      <p:sp>
        <p:nvSpPr>
          <p:cNvPr id="1336" name="Google Shape;1336;g274acf89d09_0_10"/>
          <p:cNvSpPr txBox="1">
            <a:spLocks noGrp="1"/>
          </p:cNvSpPr>
          <p:nvPr>
            <p:ph type="body" idx="1"/>
          </p:nvPr>
        </p:nvSpPr>
        <p:spPr>
          <a:xfrm>
            <a:off x="420439" y="1180640"/>
            <a:ext cx="11046300" cy="4496700"/>
          </a:xfrm>
          <a:prstGeom prst="rect">
            <a:avLst/>
          </a:prstGeom>
          <a:noFill/>
          <a:ln>
            <a:noFill/>
          </a:ln>
        </p:spPr>
        <p:txBody>
          <a:bodyPr spcFirstLastPara="1" wrap="square" lIns="79475" tIns="39725" rIns="79475" bIns="39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900"/>
              <a:t>2. Which of the following BEST describes the purpose of Step 4 of the SWAP?​</a:t>
            </a:r>
            <a:endParaRPr sz="1900"/>
          </a:p>
          <a:p>
            <a:pPr marL="0" lvl="0" indent="0" algn="l" rtl="0">
              <a:lnSpc>
                <a:spcPct val="115000"/>
              </a:lnSpc>
              <a:spcBef>
                <a:spcPts val="0"/>
              </a:spcBef>
              <a:spcAft>
                <a:spcPts val="0"/>
              </a:spcAft>
              <a:buClr>
                <a:schemeClr val="dk1"/>
              </a:buClr>
              <a:buSzPts val="1100"/>
              <a:buFont typeface="Arial"/>
              <a:buNone/>
            </a:pPr>
            <a:r>
              <a:rPr lang="en-US" sz="1900"/>
              <a:t>​Step 4 allows teachers and coaches to build a deeper understanding of the task at hand and what is being assessed in it.​</a:t>
            </a:r>
            <a:endParaRPr sz="1900"/>
          </a:p>
          <a:p>
            <a:pPr marL="723900" lvl="0" indent="-336550" algn="l" rtl="0">
              <a:lnSpc>
                <a:spcPct val="115000"/>
              </a:lnSpc>
              <a:spcBef>
                <a:spcPts val="0"/>
              </a:spcBef>
              <a:spcAft>
                <a:spcPts val="0"/>
              </a:spcAft>
              <a:buClr>
                <a:schemeClr val="dk1"/>
              </a:buClr>
              <a:buSzPts val="1700"/>
              <a:buFont typeface="Arial"/>
              <a:buAutoNum type="alphaUcPeriod"/>
            </a:pPr>
            <a:r>
              <a:rPr lang="en-US" sz="1900"/>
              <a:t>Step 4 creates a space for teachers and coaches to plan ahead to the next week’s lessons in order to spiral in necessary skills and determine smaller groupings for reteaches.​</a:t>
            </a:r>
            <a:endParaRPr sz="1900"/>
          </a:p>
          <a:p>
            <a:pPr marL="723900" lvl="0" indent="-336550" algn="l" rtl="0">
              <a:lnSpc>
                <a:spcPct val="115000"/>
              </a:lnSpc>
              <a:spcBef>
                <a:spcPts val="0"/>
              </a:spcBef>
              <a:spcAft>
                <a:spcPts val="0"/>
              </a:spcAft>
              <a:buClr>
                <a:schemeClr val="dk1"/>
              </a:buClr>
              <a:buSzPts val="1700"/>
              <a:buFont typeface="Arial"/>
              <a:buAutoNum type="alphaUcPeriod"/>
            </a:pPr>
            <a:r>
              <a:rPr lang="en-US" sz="1900"/>
              <a:t>Step 4 provides teachers and coaches with an opportunity to anticipate and plan for student misconceptions.​</a:t>
            </a:r>
            <a:endParaRPr sz="1900"/>
          </a:p>
          <a:p>
            <a:pPr marL="723900" lvl="0" indent="-336550" algn="l" rtl="0">
              <a:lnSpc>
                <a:spcPct val="115000"/>
              </a:lnSpc>
              <a:spcBef>
                <a:spcPts val="0"/>
              </a:spcBef>
              <a:spcAft>
                <a:spcPts val="0"/>
              </a:spcAft>
              <a:buClr>
                <a:schemeClr val="dk1"/>
              </a:buClr>
              <a:buSzPts val="1700"/>
              <a:buFont typeface="Arial"/>
              <a:buAutoNum type="alphaUcPeriod"/>
            </a:pPr>
            <a:r>
              <a:rPr lang="en-US" sz="1900">
                <a:highlight>
                  <a:srgbClr val="00FF00"/>
                </a:highlight>
              </a:rPr>
              <a:t>Step 4 encourages teachers and coaches to not only think critically about the trends they are seeing in student work, but to consider the task and the classroom more holistically in order to better understand what needs to be addressed.​</a:t>
            </a:r>
            <a:endParaRPr sz="1900">
              <a:highlight>
                <a:srgbClr val="00FF00"/>
              </a:highlight>
            </a:endParaRPr>
          </a:p>
          <a:p>
            <a:pPr marL="0" lvl="0" indent="0" algn="l" rtl="0">
              <a:lnSpc>
                <a:spcPct val="115000"/>
              </a:lnSpc>
              <a:spcBef>
                <a:spcPts val="0"/>
              </a:spcBef>
              <a:spcAft>
                <a:spcPts val="0"/>
              </a:spcAft>
              <a:buClr>
                <a:schemeClr val="dk1"/>
              </a:buClr>
              <a:buSzPts val="1100"/>
              <a:buFont typeface="Arial"/>
              <a:buNone/>
            </a:pPr>
            <a:r>
              <a:rPr lang="en-US" sz="1900" b="1"/>
              <a:t>​Correct Answer Rationale: Step 4 is a key step of the protocol as it is the point at which teachers and coaches can really dive deep into the work and analyze it, looking for trends and considering instructional best practices that can lead to strong action steps in Step 5 (Determine action steps for whole group and sub-groups).</a:t>
            </a:r>
            <a:endParaRPr sz="1900" b="1"/>
          </a:p>
          <a:p>
            <a:pPr marL="0" lvl="0" indent="0" algn="l" rtl="0">
              <a:lnSpc>
                <a:spcPct val="100000"/>
              </a:lnSpc>
              <a:spcBef>
                <a:spcPts val="0"/>
              </a:spcBef>
              <a:spcAft>
                <a:spcPts val="0"/>
              </a:spcAft>
              <a:buSzPts val="21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1341"/>
        <p:cNvGrpSpPr/>
        <p:nvPr/>
      </p:nvGrpSpPr>
      <p:grpSpPr>
        <a:xfrm>
          <a:off x="0" y="0"/>
          <a:ext cx="0" cy="0"/>
          <a:chOff x="0" y="0"/>
          <a:chExt cx="0" cy="0"/>
        </a:xfrm>
      </p:grpSpPr>
      <p:sp>
        <p:nvSpPr>
          <p:cNvPr id="1342" name="Google Shape;1342;g274acf89d09_0_16"/>
          <p:cNvSpPr txBox="1">
            <a:spLocks noGrp="1"/>
          </p:cNvSpPr>
          <p:nvPr>
            <p:ph type="title"/>
          </p:nvPr>
        </p:nvSpPr>
        <p:spPr>
          <a:xfrm>
            <a:off x="1745554" y="346244"/>
            <a:ext cx="8396100" cy="527400"/>
          </a:xfrm>
          <a:prstGeom prst="rect">
            <a:avLst/>
          </a:prstGeom>
          <a:noFill/>
          <a:ln>
            <a:noFill/>
          </a:ln>
        </p:spPr>
        <p:txBody>
          <a:bodyPr spcFirstLastPara="1" wrap="square" lIns="79475" tIns="39725" rIns="79475" bIns="39725" anchor="ctr" anchorCtr="0">
            <a:normAutofit fontScale="90000"/>
          </a:bodyPr>
          <a:lstStyle/>
          <a:p>
            <a:pPr marL="0" lvl="0" indent="0" algn="l" rtl="0">
              <a:lnSpc>
                <a:spcPct val="90000"/>
              </a:lnSpc>
              <a:spcBef>
                <a:spcPts val="0"/>
              </a:spcBef>
              <a:spcAft>
                <a:spcPts val="0"/>
              </a:spcAft>
              <a:buSzPct val="86842"/>
              <a:buNone/>
            </a:pPr>
            <a:r>
              <a:rPr lang="en-US" sz="3800">
                <a:solidFill>
                  <a:srgbClr val="0D6CB9"/>
                </a:solidFill>
              </a:rPr>
              <a:t>Exit Ticket​ Question 3</a:t>
            </a:r>
            <a:endParaRPr/>
          </a:p>
        </p:txBody>
      </p:sp>
      <p:sp>
        <p:nvSpPr>
          <p:cNvPr id="1343" name="Google Shape;1343;g274acf89d09_0_16"/>
          <p:cNvSpPr txBox="1">
            <a:spLocks noGrp="1"/>
          </p:cNvSpPr>
          <p:nvPr>
            <p:ph type="body" idx="1"/>
          </p:nvPr>
        </p:nvSpPr>
        <p:spPr>
          <a:xfrm>
            <a:off x="325725" y="1085927"/>
            <a:ext cx="11046300" cy="5375400"/>
          </a:xfrm>
          <a:prstGeom prst="rect">
            <a:avLst/>
          </a:prstGeom>
          <a:noFill/>
          <a:ln>
            <a:noFill/>
          </a:ln>
        </p:spPr>
        <p:txBody>
          <a:bodyPr spcFirstLastPara="1" wrap="square" lIns="79475" tIns="39725" rIns="79475" bIns="397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US" sz="1900"/>
              <a:t>3. Prior to a student work analysis meeting, you ask a teacher you coach to complete Steps 1 and 2 on their own. The task you will be analyzing is a formative assessment that involves explaining the connection between finding the slope from a table and from a graph. They present the following success criteria. Based on what you have learned in this session, which of the options below is NOT a strong example of success criteria?​</a:t>
            </a:r>
            <a:endParaRPr sz="1900"/>
          </a:p>
          <a:p>
            <a:pPr marL="457200" lvl="0" indent="-349250" algn="l" rtl="0">
              <a:lnSpc>
                <a:spcPct val="115000"/>
              </a:lnSpc>
              <a:spcBef>
                <a:spcPts val="0"/>
              </a:spcBef>
              <a:spcAft>
                <a:spcPts val="0"/>
              </a:spcAft>
              <a:buSzPts val="1900"/>
              <a:buAutoNum type="alphaUcPeriod"/>
            </a:pPr>
            <a:r>
              <a:rPr lang="en-US" sz="1900">
                <a:highlight>
                  <a:srgbClr val="00FF00"/>
                </a:highlight>
              </a:rPr>
              <a:t>The student used all of the time available to them for this assignment</a:t>
            </a:r>
            <a:r>
              <a:rPr lang="en-US" sz="1900"/>
              <a:t>.​</a:t>
            </a:r>
            <a:endParaRPr sz="1900"/>
          </a:p>
          <a:p>
            <a:pPr marL="457200" lvl="0" indent="-349250" algn="l" rtl="0">
              <a:lnSpc>
                <a:spcPct val="115000"/>
              </a:lnSpc>
              <a:spcBef>
                <a:spcPts val="0"/>
              </a:spcBef>
              <a:spcAft>
                <a:spcPts val="0"/>
              </a:spcAft>
              <a:buSzPts val="1900"/>
              <a:buAutoNum type="alphaUcPeriod"/>
            </a:pPr>
            <a:r>
              <a:rPr lang="en-US" sz="1900"/>
              <a:t>The student uses the slope formula with 2 points on the table and explains the connection to the coordinates of the points on the graph.​</a:t>
            </a:r>
            <a:endParaRPr sz="1900"/>
          </a:p>
          <a:p>
            <a:pPr marL="457200" lvl="0" indent="-349250" algn="l" rtl="0">
              <a:lnSpc>
                <a:spcPct val="115000"/>
              </a:lnSpc>
              <a:spcBef>
                <a:spcPts val="0"/>
              </a:spcBef>
              <a:spcAft>
                <a:spcPts val="0"/>
              </a:spcAft>
              <a:buSzPts val="1900"/>
              <a:buAutoNum type="alphaUcPeriod"/>
            </a:pPr>
            <a:r>
              <a:rPr lang="en-US" sz="1900"/>
              <a:t>The student shows how the slope triangle is related to finding the differences in x's and y's used in the slope formula.​</a:t>
            </a:r>
            <a:endParaRPr sz="1900"/>
          </a:p>
          <a:p>
            <a:pPr marL="457200" lvl="0" indent="-349250" algn="l" rtl="0">
              <a:lnSpc>
                <a:spcPct val="115000"/>
              </a:lnSpc>
              <a:spcBef>
                <a:spcPts val="0"/>
              </a:spcBef>
              <a:spcAft>
                <a:spcPts val="0"/>
              </a:spcAft>
              <a:buSzPts val="1900"/>
              <a:buAutoNum type="alphaUcPeriod"/>
            </a:pPr>
            <a:r>
              <a:rPr lang="en-US" sz="1900"/>
              <a:t>The student uses the points in the table and on the graph to explain their thinking visually and arithmetically to connect the rise over run on the graph to the difference in y over the difference in x in the formula.​</a:t>
            </a:r>
            <a:endParaRPr sz="1300"/>
          </a:p>
          <a:p>
            <a:pPr marL="0" lvl="0" indent="0" algn="l" rtl="0">
              <a:lnSpc>
                <a:spcPct val="115000"/>
              </a:lnSpc>
              <a:spcBef>
                <a:spcPts val="0"/>
              </a:spcBef>
              <a:spcAft>
                <a:spcPts val="0"/>
              </a:spcAft>
              <a:buClr>
                <a:schemeClr val="dk1"/>
              </a:buClr>
              <a:buSzPts val="1100"/>
              <a:buFont typeface="Arial"/>
              <a:buNone/>
            </a:pPr>
            <a:r>
              <a:rPr lang="en-US" sz="1900" b="1"/>
              <a:t>Correct Answer Rationale: Strong success criteria 1) are observable in the student’s response, 2) List the qualities that must be present in the response, 3) Use student—friendly language, and 4) Align to the objective. Choice 1 is not observable as there is no way to know from the work sample alone how much time was spent on the task.​</a:t>
            </a:r>
            <a:endParaRPr sz="1900" b="1"/>
          </a:p>
          <a:p>
            <a:pPr marL="0" lvl="0" indent="0" algn="l" rtl="0">
              <a:lnSpc>
                <a:spcPct val="115000"/>
              </a:lnSpc>
              <a:spcBef>
                <a:spcPts val="0"/>
              </a:spcBef>
              <a:spcAft>
                <a:spcPts val="0"/>
              </a:spcAft>
              <a:buSzPts val="2100"/>
              <a:buNone/>
            </a:pPr>
            <a:endParaRPr sz="1900"/>
          </a:p>
          <a:p>
            <a:pPr marL="0" lvl="0" indent="0" algn="l" rtl="0">
              <a:lnSpc>
                <a:spcPct val="115000"/>
              </a:lnSpc>
              <a:spcBef>
                <a:spcPts val="0"/>
              </a:spcBef>
              <a:spcAft>
                <a:spcPts val="0"/>
              </a:spcAft>
              <a:buSzPts val="2100"/>
              <a:buNone/>
            </a:pPr>
            <a:endParaRPr sz="1900"/>
          </a:p>
          <a:p>
            <a:pPr marL="0" lvl="0" indent="0" algn="l" rtl="0">
              <a:lnSpc>
                <a:spcPct val="100000"/>
              </a:lnSpc>
              <a:spcBef>
                <a:spcPts val="0"/>
              </a:spcBef>
              <a:spcAft>
                <a:spcPts val="0"/>
              </a:spcAft>
              <a:buSzPts val="21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1348"/>
        <p:cNvGrpSpPr/>
        <p:nvPr/>
      </p:nvGrpSpPr>
      <p:grpSpPr>
        <a:xfrm>
          <a:off x="0" y="0"/>
          <a:ext cx="0" cy="0"/>
          <a:chOff x="0" y="0"/>
          <a:chExt cx="0" cy="0"/>
        </a:xfrm>
      </p:grpSpPr>
      <p:sp>
        <p:nvSpPr>
          <p:cNvPr id="1349" name="Google Shape;1349;g274acf89d09_0_22"/>
          <p:cNvSpPr txBox="1">
            <a:spLocks noGrp="1"/>
          </p:cNvSpPr>
          <p:nvPr>
            <p:ph type="title"/>
          </p:nvPr>
        </p:nvSpPr>
        <p:spPr>
          <a:xfrm>
            <a:off x="1631879" y="440969"/>
            <a:ext cx="8396100" cy="527400"/>
          </a:xfrm>
          <a:prstGeom prst="rect">
            <a:avLst/>
          </a:prstGeom>
          <a:noFill/>
          <a:ln>
            <a:noFill/>
          </a:ln>
        </p:spPr>
        <p:txBody>
          <a:bodyPr spcFirstLastPara="1" wrap="square" lIns="79475" tIns="39725" rIns="79475" bIns="39725" anchor="ctr" anchorCtr="0">
            <a:normAutofit fontScale="90000"/>
          </a:bodyPr>
          <a:lstStyle/>
          <a:p>
            <a:pPr marL="0" lvl="0" indent="0" algn="l" rtl="0">
              <a:lnSpc>
                <a:spcPct val="90000"/>
              </a:lnSpc>
              <a:spcBef>
                <a:spcPts val="0"/>
              </a:spcBef>
              <a:spcAft>
                <a:spcPts val="0"/>
              </a:spcAft>
              <a:buSzPct val="86842"/>
              <a:buNone/>
            </a:pPr>
            <a:r>
              <a:rPr lang="en-US" sz="3800">
                <a:solidFill>
                  <a:srgbClr val="0D6CB9"/>
                </a:solidFill>
              </a:rPr>
              <a:t>Exit Ticket​ Question 4</a:t>
            </a:r>
            <a:endParaRPr/>
          </a:p>
        </p:txBody>
      </p:sp>
      <p:sp>
        <p:nvSpPr>
          <p:cNvPr id="1350" name="Google Shape;1350;g274acf89d09_0_22"/>
          <p:cNvSpPr txBox="1">
            <a:spLocks noGrp="1"/>
          </p:cNvSpPr>
          <p:nvPr>
            <p:ph type="body" idx="1"/>
          </p:nvPr>
        </p:nvSpPr>
        <p:spPr>
          <a:xfrm>
            <a:off x="306775" y="1048027"/>
            <a:ext cx="11046300" cy="5451000"/>
          </a:xfrm>
          <a:prstGeom prst="rect">
            <a:avLst/>
          </a:prstGeom>
          <a:noFill/>
          <a:ln>
            <a:noFill/>
          </a:ln>
        </p:spPr>
        <p:txBody>
          <a:bodyPr spcFirstLastPara="1" wrap="square" lIns="79475" tIns="39725" rIns="79475" bIns="397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sz="1900"/>
              <a:t>4. You have just completed the first four steps of the SWAP with one of your teachers. The data shows that students are doing very well finding the slope of a line on a graph,  but are struggling with finding the slope between points found in a table. Which of the following would be  the MOST effective action step to recommend?​</a:t>
            </a:r>
            <a:endParaRPr sz="1900"/>
          </a:p>
          <a:p>
            <a:pPr marL="457200" lvl="0" indent="-349250" algn="l" rtl="0">
              <a:lnSpc>
                <a:spcPct val="115000"/>
              </a:lnSpc>
              <a:spcBef>
                <a:spcPts val="0"/>
              </a:spcBef>
              <a:spcAft>
                <a:spcPts val="0"/>
              </a:spcAft>
              <a:buSzPts val="1900"/>
              <a:buAutoNum type="alphaUcPeriod"/>
            </a:pPr>
            <a:r>
              <a:rPr lang="en-US" sz="1900"/>
              <a:t>Find an upcoming lesson that includes a scenario represented with a table and before it comes up, have the teacher create an activity where students rewrite the points in the table as coordinates.​</a:t>
            </a:r>
            <a:endParaRPr sz="1900"/>
          </a:p>
          <a:p>
            <a:pPr marL="457200" lvl="0" indent="-349250" algn="l" rtl="0">
              <a:lnSpc>
                <a:spcPct val="115000"/>
              </a:lnSpc>
              <a:spcBef>
                <a:spcPts val="0"/>
              </a:spcBef>
              <a:spcAft>
                <a:spcPts val="0"/>
              </a:spcAft>
              <a:buSzPts val="1900"/>
              <a:buAutoNum type="alphaUcPeriod"/>
            </a:pPr>
            <a:r>
              <a:rPr lang="en-US" sz="1900"/>
              <a:t>Find an upcoming lesson where students find the slope using the slope formula and make a plan to celebrate how well the class is doing with that skill.​</a:t>
            </a:r>
            <a:endParaRPr sz="1900"/>
          </a:p>
          <a:p>
            <a:pPr marL="457200" lvl="0" indent="-349250" algn="l" rtl="0">
              <a:lnSpc>
                <a:spcPct val="115000"/>
              </a:lnSpc>
              <a:spcBef>
                <a:spcPts val="0"/>
              </a:spcBef>
              <a:spcAft>
                <a:spcPts val="0"/>
              </a:spcAft>
              <a:buSzPts val="1900"/>
              <a:buAutoNum type="alphaUcPeriod"/>
            </a:pPr>
            <a:r>
              <a:rPr lang="en-US" sz="1900">
                <a:highlight>
                  <a:srgbClr val="00FF00"/>
                </a:highlight>
              </a:rPr>
              <a:t>Find an upcoming lesson that discusses linear relationships in a table and build in several additional scaffolding questions to ask students, including one that connects the points in the table to coordinates on a graph, to help students better access the connection between the differences between x and y values in the table and the rise over run they are comfortable with on the graph. ​</a:t>
            </a:r>
            <a:endParaRPr sz="1900">
              <a:highlight>
                <a:srgbClr val="00FF00"/>
              </a:highlight>
            </a:endParaRPr>
          </a:p>
          <a:p>
            <a:pPr marL="457200" lvl="0" indent="-349250" algn="l" rtl="0">
              <a:lnSpc>
                <a:spcPct val="115000"/>
              </a:lnSpc>
              <a:spcBef>
                <a:spcPts val="0"/>
              </a:spcBef>
              <a:spcAft>
                <a:spcPts val="0"/>
              </a:spcAft>
              <a:buSzPts val="1900"/>
              <a:buAutoNum type="alphaUcPeriod"/>
            </a:pPr>
            <a:r>
              <a:rPr lang="en-US" sz="1900"/>
              <a:t>Find an upcoming lesson where students will be finding the slope between points in a table and print out copies of an anchor chart from an outside source to share with students.​</a:t>
            </a:r>
            <a:endParaRPr sz="1900"/>
          </a:p>
          <a:p>
            <a:pPr marL="0" lvl="0" indent="0" algn="l" rtl="0">
              <a:lnSpc>
                <a:spcPct val="115000"/>
              </a:lnSpc>
              <a:spcBef>
                <a:spcPts val="0"/>
              </a:spcBef>
              <a:spcAft>
                <a:spcPts val="0"/>
              </a:spcAft>
              <a:buClr>
                <a:schemeClr val="dk1"/>
              </a:buClr>
              <a:buSzPts val="1100"/>
              <a:buFont typeface="Arial"/>
              <a:buNone/>
            </a:pPr>
            <a:r>
              <a:rPr lang="en-US" sz="1900" b="1"/>
              <a:t>Correct Answer Rationale:  Choice #3 meets all of our criteria for an effective action step. It is based on the data and uses only the HQIM. It also builds on the students’ strengths while maintaining grade-appropriate rigor.​</a:t>
            </a:r>
            <a:endParaRPr sz="1900" b="1"/>
          </a:p>
          <a:p>
            <a:pPr marL="0" lvl="0" indent="0" algn="l" rtl="0">
              <a:lnSpc>
                <a:spcPct val="115000"/>
              </a:lnSpc>
              <a:spcBef>
                <a:spcPts val="0"/>
              </a:spcBef>
              <a:spcAft>
                <a:spcPts val="0"/>
              </a:spcAft>
              <a:buSzPts val="2100"/>
              <a:buNone/>
            </a:pPr>
            <a:endParaRPr sz="1900"/>
          </a:p>
          <a:p>
            <a:pPr marL="0" lvl="0" indent="0" algn="l" rtl="0">
              <a:lnSpc>
                <a:spcPct val="115000"/>
              </a:lnSpc>
              <a:spcBef>
                <a:spcPts val="0"/>
              </a:spcBef>
              <a:spcAft>
                <a:spcPts val="0"/>
              </a:spcAft>
              <a:buSzPts val="2100"/>
              <a:buNone/>
            </a:pPr>
            <a:endParaRPr sz="1900"/>
          </a:p>
          <a:p>
            <a:pPr marL="0" lvl="0" indent="0" algn="l" rtl="0">
              <a:lnSpc>
                <a:spcPct val="100000"/>
              </a:lnSpc>
              <a:spcBef>
                <a:spcPts val="0"/>
              </a:spcBef>
              <a:spcAft>
                <a:spcPts val="0"/>
              </a:spcAft>
              <a:buSzPts val="2100"/>
              <a:buNone/>
            </a:pPr>
            <a:endParaRPr sz="1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1355"/>
        <p:cNvGrpSpPr/>
        <p:nvPr/>
      </p:nvGrpSpPr>
      <p:grpSpPr>
        <a:xfrm>
          <a:off x="0" y="0"/>
          <a:ext cx="0" cy="0"/>
          <a:chOff x="0" y="0"/>
          <a:chExt cx="0" cy="0"/>
        </a:xfrm>
      </p:grpSpPr>
      <p:sp>
        <p:nvSpPr>
          <p:cNvPr id="1356" name="Google Shape;1356;g274acf89d09_0_28"/>
          <p:cNvSpPr txBox="1">
            <a:spLocks noGrp="1"/>
          </p:cNvSpPr>
          <p:nvPr>
            <p:ph type="title"/>
          </p:nvPr>
        </p:nvSpPr>
        <p:spPr>
          <a:xfrm>
            <a:off x="1783079" y="194694"/>
            <a:ext cx="8396100" cy="527400"/>
          </a:xfrm>
          <a:prstGeom prst="rect">
            <a:avLst/>
          </a:prstGeom>
          <a:noFill/>
          <a:ln>
            <a:noFill/>
          </a:ln>
        </p:spPr>
        <p:txBody>
          <a:bodyPr spcFirstLastPara="1" wrap="square" lIns="79475" tIns="39725" rIns="79475" bIns="39725" anchor="ctr" anchorCtr="0">
            <a:normAutofit fontScale="90000"/>
          </a:bodyPr>
          <a:lstStyle/>
          <a:p>
            <a:pPr marL="0" lvl="0" indent="0" algn="l" rtl="0">
              <a:lnSpc>
                <a:spcPct val="90000"/>
              </a:lnSpc>
              <a:spcBef>
                <a:spcPts val="0"/>
              </a:spcBef>
              <a:spcAft>
                <a:spcPts val="0"/>
              </a:spcAft>
              <a:buSzPct val="86842"/>
              <a:buNone/>
            </a:pPr>
            <a:r>
              <a:rPr lang="en-US" sz="3800">
                <a:solidFill>
                  <a:srgbClr val="0D6CB9"/>
                </a:solidFill>
              </a:rPr>
              <a:t>Exit Ticket</a:t>
            </a:r>
            <a:r>
              <a:rPr lang="en-US" sz="3800" b="0">
                <a:solidFill>
                  <a:srgbClr val="0D6CB9"/>
                </a:solidFill>
              </a:rPr>
              <a:t>​ Question 5</a:t>
            </a:r>
            <a:endParaRPr/>
          </a:p>
        </p:txBody>
      </p:sp>
      <p:sp>
        <p:nvSpPr>
          <p:cNvPr id="1357" name="Google Shape;1357;g274acf89d09_0_28"/>
          <p:cNvSpPr txBox="1">
            <a:spLocks noGrp="1"/>
          </p:cNvSpPr>
          <p:nvPr>
            <p:ph type="body" idx="1"/>
          </p:nvPr>
        </p:nvSpPr>
        <p:spPr>
          <a:xfrm>
            <a:off x="276389" y="1273715"/>
            <a:ext cx="11046300" cy="4496700"/>
          </a:xfrm>
          <a:prstGeom prst="rect">
            <a:avLst/>
          </a:prstGeom>
          <a:noFill/>
          <a:ln>
            <a:noFill/>
          </a:ln>
        </p:spPr>
        <p:txBody>
          <a:bodyPr spcFirstLastPara="1" wrap="square" lIns="79475" tIns="39725" rIns="79475" bIns="39725" anchor="t" anchorCtr="0">
            <a:noAutofit/>
          </a:bodyPr>
          <a:lstStyle/>
          <a:p>
            <a:pPr marL="50800" lvl="0" indent="0" algn="l" rtl="0">
              <a:lnSpc>
                <a:spcPct val="115000"/>
              </a:lnSpc>
              <a:spcBef>
                <a:spcPts val="0"/>
              </a:spcBef>
              <a:spcAft>
                <a:spcPts val="0"/>
              </a:spcAft>
              <a:buSzPts val="2100"/>
              <a:buNone/>
            </a:pPr>
            <a:r>
              <a:rPr lang="en-US" sz="2100"/>
              <a:t>5. You recently completed the SWAP for the first time. After completing step 5, the next day you implement the following action step: You shorten the lesson to 30 minutes so you can individually conference with each student to discuss the previous day's Talk the Talk. After reflecting on your first SWAP implementation, you realize that this action step was very time consuming, and you missed important whole group content. You decide that the following step would be a beneficial area of focus going forward:​</a:t>
            </a:r>
            <a:endParaRPr sz="2100"/>
          </a:p>
          <a:p>
            <a:pPr marL="876300" lvl="0" indent="-361950" algn="l" rtl="0">
              <a:lnSpc>
                <a:spcPct val="115000"/>
              </a:lnSpc>
              <a:spcBef>
                <a:spcPts val="0"/>
              </a:spcBef>
              <a:spcAft>
                <a:spcPts val="0"/>
              </a:spcAft>
              <a:buClr>
                <a:schemeClr val="dk1"/>
              </a:buClr>
              <a:buSzPts val="2100"/>
              <a:buFont typeface="Arial"/>
              <a:buAutoNum type="alphaUcPeriod"/>
            </a:pPr>
            <a:r>
              <a:rPr lang="en-US" sz="2100"/>
              <a:t>Step 1; you need to better understand the standards​</a:t>
            </a:r>
            <a:endParaRPr sz="2100"/>
          </a:p>
          <a:p>
            <a:pPr marL="876300" lvl="0" indent="-361950" algn="l" rtl="0">
              <a:lnSpc>
                <a:spcPct val="115000"/>
              </a:lnSpc>
              <a:spcBef>
                <a:spcPts val="0"/>
              </a:spcBef>
              <a:spcAft>
                <a:spcPts val="0"/>
              </a:spcAft>
              <a:buClr>
                <a:schemeClr val="dk1"/>
              </a:buClr>
              <a:buSzPts val="2100"/>
              <a:buFont typeface="Arial"/>
              <a:buAutoNum type="alphaUcPeriod"/>
            </a:pPr>
            <a:r>
              <a:rPr lang="en-US" sz="2100"/>
              <a:t>Step 3; you need to identify what the students can do and what they cannot do yet​</a:t>
            </a:r>
            <a:endParaRPr sz="2100"/>
          </a:p>
          <a:p>
            <a:pPr marL="876300" lvl="0" indent="-361950" algn="l" rtl="0">
              <a:lnSpc>
                <a:spcPct val="115000"/>
              </a:lnSpc>
              <a:spcBef>
                <a:spcPts val="0"/>
              </a:spcBef>
              <a:spcAft>
                <a:spcPts val="0"/>
              </a:spcAft>
              <a:buClr>
                <a:schemeClr val="dk1"/>
              </a:buClr>
              <a:buSzPts val="2100"/>
              <a:buFont typeface="Arial"/>
              <a:buAutoNum type="alphaUcPeriod"/>
            </a:pPr>
            <a:r>
              <a:rPr lang="en-US" sz="2100">
                <a:highlight>
                  <a:srgbClr val="00FF00"/>
                </a:highlight>
              </a:rPr>
              <a:t>Step 4; you could better identify the major trends across the classroom​</a:t>
            </a:r>
            <a:endParaRPr sz="2100">
              <a:highlight>
                <a:srgbClr val="00FF00"/>
              </a:highlight>
            </a:endParaRPr>
          </a:p>
          <a:p>
            <a:pPr marL="876300" lvl="0" indent="-361950" algn="l" rtl="0">
              <a:lnSpc>
                <a:spcPct val="115000"/>
              </a:lnSpc>
              <a:spcBef>
                <a:spcPts val="0"/>
              </a:spcBef>
              <a:spcAft>
                <a:spcPts val="0"/>
              </a:spcAft>
              <a:buClr>
                <a:schemeClr val="dk1"/>
              </a:buClr>
              <a:buSzPts val="2100"/>
              <a:buFont typeface="Arial"/>
              <a:buAutoNum type="alphaUcPeriod"/>
            </a:pPr>
            <a:r>
              <a:rPr lang="en-US" sz="2100"/>
              <a:t>None of them; you’ve achieved mastery after the first try​</a:t>
            </a:r>
            <a:endParaRPr sz="2100"/>
          </a:p>
          <a:p>
            <a:pPr marL="0" lvl="0" indent="0" algn="l" rtl="0">
              <a:lnSpc>
                <a:spcPct val="115000"/>
              </a:lnSpc>
              <a:spcBef>
                <a:spcPts val="0"/>
              </a:spcBef>
              <a:spcAft>
                <a:spcPts val="0"/>
              </a:spcAft>
              <a:buSzPts val="2100"/>
              <a:buNone/>
            </a:pPr>
            <a:r>
              <a:rPr lang="en-US" sz="2100" b="1"/>
              <a:t>Correct Answer Rationale: Providing each student with tailored feedback is time consuming and impacts pacing within Carnegie Learning Texas Math Solution 6 - 12. Step 4 is a good “big picture” area of focus because you would identify 1-2 major trends across the classroom for each category, which will then guide you to an instructional adjustment that targets the root misunderstanding.</a:t>
            </a:r>
            <a:endParaRPr sz="2100" b="1"/>
          </a:p>
          <a:p>
            <a:pPr marL="0" lvl="0" indent="0" algn="l" rtl="0">
              <a:lnSpc>
                <a:spcPct val="115000"/>
              </a:lnSpc>
              <a:spcBef>
                <a:spcPts val="0"/>
              </a:spcBef>
              <a:spcAft>
                <a:spcPts val="0"/>
              </a:spcAft>
              <a:buSzPts val="2100"/>
              <a:buNone/>
            </a:pPr>
            <a:endParaRPr sz="2100"/>
          </a:p>
          <a:p>
            <a:pPr marL="0" lvl="0" indent="0" algn="l" rtl="0">
              <a:lnSpc>
                <a:spcPct val="115000"/>
              </a:lnSpc>
              <a:spcBef>
                <a:spcPts val="0"/>
              </a:spcBef>
              <a:spcAft>
                <a:spcPts val="0"/>
              </a:spcAft>
              <a:buSzPts val="2100"/>
              <a:buNone/>
            </a:pPr>
            <a:endParaRPr sz="2100"/>
          </a:p>
          <a:p>
            <a:pPr marL="0" lvl="0" indent="0" algn="l" rtl="0">
              <a:lnSpc>
                <a:spcPct val="115000"/>
              </a:lnSpc>
              <a:spcBef>
                <a:spcPts val="0"/>
              </a:spcBef>
              <a:spcAft>
                <a:spcPts val="0"/>
              </a:spcAft>
              <a:buSzPts val="2100"/>
              <a:buNone/>
            </a:pPr>
            <a:endParaRPr sz="2100"/>
          </a:p>
          <a:p>
            <a:pPr marL="0" lvl="0" indent="0" algn="l" rtl="0">
              <a:lnSpc>
                <a:spcPct val="100000"/>
              </a:lnSpc>
              <a:spcBef>
                <a:spcPts val="0"/>
              </a:spcBef>
              <a:spcAft>
                <a:spcPts val="0"/>
              </a:spcAft>
              <a:buSzPts val="2100"/>
              <a:buNone/>
            </a:pPr>
            <a:endParaRPr sz="2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g342e30f28fd_0_4203"/>
          <p:cNvSpPr txBox="1">
            <a:spLocks noGrp="1"/>
          </p:cNvSpPr>
          <p:nvPr>
            <p:ph type="title"/>
          </p:nvPr>
        </p:nvSpPr>
        <p:spPr>
          <a:xfrm>
            <a:off x="1745640" y="284927"/>
            <a:ext cx="8395800" cy="65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2900"/>
              <a:buFont typeface="Calibri"/>
              <a:buNone/>
            </a:pPr>
            <a:r>
              <a:rPr lang="en-US"/>
              <a:t>Norms for our Session</a:t>
            </a:r>
            <a:endParaRPr/>
          </a:p>
        </p:txBody>
      </p:sp>
      <p:sp>
        <p:nvSpPr>
          <p:cNvPr id="1101" name="Google Shape;1101;g342e30f28fd_0_4203"/>
          <p:cNvSpPr txBox="1">
            <a:spLocks noGrp="1"/>
          </p:cNvSpPr>
          <p:nvPr>
            <p:ph type="body" idx="5"/>
          </p:nvPr>
        </p:nvSpPr>
        <p:spPr>
          <a:xfrm>
            <a:off x="412605" y="1419582"/>
            <a:ext cx="2494800" cy="781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200"/>
              <a:buNone/>
            </a:pPr>
            <a:r>
              <a:rPr lang="en-US" sz="2300"/>
              <a:t>Engagement</a:t>
            </a:r>
            <a:endParaRPr sz="2300"/>
          </a:p>
        </p:txBody>
      </p:sp>
      <p:pic>
        <p:nvPicPr>
          <p:cNvPr id="1102" name="Google Shape;1102;g342e30f28fd_0_4203" descr="Icon: Microphone"/>
          <p:cNvPicPr preferRelativeResize="0"/>
          <p:nvPr/>
        </p:nvPicPr>
        <p:blipFill rotWithShape="1">
          <a:blip r:embed="rId3">
            <a:alphaModFix/>
          </a:blip>
          <a:srcRect/>
          <a:stretch/>
        </p:blipFill>
        <p:spPr>
          <a:xfrm>
            <a:off x="907206" y="2297092"/>
            <a:ext cx="1504474" cy="1504474"/>
          </a:xfrm>
          <a:prstGeom prst="rect">
            <a:avLst/>
          </a:prstGeom>
          <a:noFill/>
          <a:ln>
            <a:noFill/>
          </a:ln>
        </p:spPr>
      </p:pic>
      <p:sp>
        <p:nvSpPr>
          <p:cNvPr id="1103" name="Google Shape;1103;g342e30f28fd_0_4203"/>
          <p:cNvSpPr txBox="1">
            <a:spLocks noGrp="1"/>
          </p:cNvSpPr>
          <p:nvPr>
            <p:ph type="body" idx="1"/>
          </p:nvPr>
        </p:nvSpPr>
        <p:spPr>
          <a:xfrm>
            <a:off x="412108" y="3936174"/>
            <a:ext cx="2494800" cy="232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400"/>
              <a:buFont typeface="Noto Sans Symbols"/>
              <a:buNone/>
            </a:pPr>
            <a:r>
              <a:rPr lang="en-US" sz="1900"/>
              <a:t>This work will support your students. Be an active participant in all learning experiences by sharing your thoughts and asking questions. </a:t>
            </a:r>
            <a:endParaRPr sz="2100" strike="sngStrike"/>
          </a:p>
        </p:txBody>
      </p:sp>
      <p:sp>
        <p:nvSpPr>
          <p:cNvPr id="1104" name="Google Shape;1104;g342e30f28fd_0_4203"/>
          <p:cNvSpPr txBox="1">
            <a:spLocks noGrp="1"/>
          </p:cNvSpPr>
          <p:nvPr>
            <p:ph type="body" idx="6"/>
          </p:nvPr>
        </p:nvSpPr>
        <p:spPr>
          <a:xfrm>
            <a:off x="3186495" y="1419557"/>
            <a:ext cx="2432400" cy="781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200"/>
              <a:buNone/>
            </a:pPr>
            <a:r>
              <a:rPr lang="en-US" sz="2300"/>
              <a:t>Partnership	</a:t>
            </a:r>
            <a:endParaRPr sz="2300"/>
          </a:p>
        </p:txBody>
      </p:sp>
      <p:pic>
        <p:nvPicPr>
          <p:cNvPr id="1105" name="Google Shape;1105;g342e30f28fd_0_4203" descr="Icon: Raised Hand"/>
          <p:cNvPicPr preferRelativeResize="0"/>
          <p:nvPr/>
        </p:nvPicPr>
        <p:blipFill rotWithShape="1">
          <a:blip r:embed="rId4">
            <a:alphaModFix/>
          </a:blip>
          <a:srcRect/>
          <a:stretch/>
        </p:blipFill>
        <p:spPr>
          <a:xfrm>
            <a:off x="3763319" y="2297075"/>
            <a:ext cx="1504474" cy="1504474"/>
          </a:xfrm>
          <a:prstGeom prst="rect">
            <a:avLst/>
          </a:prstGeom>
          <a:noFill/>
          <a:ln>
            <a:noFill/>
          </a:ln>
        </p:spPr>
      </p:pic>
      <p:sp>
        <p:nvSpPr>
          <p:cNvPr id="1106" name="Google Shape;1106;g342e30f28fd_0_4203"/>
          <p:cNvSpPr txBox="1">
            <a:spLocks noGrp="1"/>
          </p:cNvSpPr>
          <p:nvPr>
            <p:ph type="body" idx="4"/>
          </p:nvPr>
        </p:nvSpPr>
        <p:spPr>
          <a:xfrm>
            <a:off x="3268200" y="3936175"/>
            <a:ext cx="2494800" cy="1946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400"/>
              <a:buFont typeface="Noto Sans Symbols"/>
              <a:buNone/>
            </a:pPr>
            <a:r>
              <a:rPr lang="en-US" sz="1900"/>
              <a:t>We are partners and our time is valuable. Please raise your hand and wait until others have finished their thoughts before you begin speaking.</a:t>
            </a:r>
            <a:endParaRPr sz="2100"/>
          </a:p>
        </p:txBody>
      </p:sp>
      <p:sp>
        <p:nvSpPr>
          <p:cNvPr id="1107" name="Google Shape;1107;g342e30f28fd_0_4203"/>
          <p:cNvSpPr txBox="1">
            <a:spLocks noGrp="1"/>
          </p:cNvSpPr>
          <p:nvPr>
            <p:ph type="body" idx="7"/>
          </p:nvPr>
        </p:nvSpPr>
        <p:spPr>
          <a:xfrm>
            <a:off x="6123805" y="1419557"/>
            <a:ext cx="2494800" cy="781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200"/>
              <a:buNone/>
            </a:pPr>
            <a:r>
              <a:rPr lang="en-US" sz="2300"/>
              <a:t>Curiosity</a:t>
            </a:r>
            <a:endParaRPr sz="2300"/>
          </a:p>
        </p:txBody>
      </p:sp>
      <p:pic>
        <p:nvPicPr>
          <p:cNvPr id="1108" name="Google Shape;1108;g342e30f28fd_0_4203" descr="Icon: Two people with a question"/>
          <p:cNvPicPr preferRelativeResize="0"/>
          <p:nvPr/>
        </p:nvPicPr>
        <p:blipFill rotWithShape="1">
          <a:blip r:embed="rId5">
            <a:alphaModFix/>
          </a:blip>
          <a:srcRect/>
          <a:stretch/>
        </p:blipFill>
        <p:spPr>
          <a:xfrm>
            <a:off x="6673922" y="2352981"/>
            <a:ext cx="1395483" cy="1395483"/>
          </a:xfrm>
          <a:prstGeom prst="rect">
            <a:avLst/>
          </a:prstGeom>
          <a:noFill/>
          <a:ln>
            <a:noFill/>
          </a:ln>
        </p:spPr>
      </p:pic>
      <p:sp>
        <p:nvSpPr>
          <p:cNvPr id="1109" name="Google Shape;1109;g342e30f28fd_0_4203"/>
          <p:cNvSpPr txBox="1">
            <a:spLocks noGrp="1"/>
          </p:cNvSpPr>
          <p:nvPr>
            <p:ph type="body" idx="2"/>
          </p:nvPr>
        </p:nvSpPr>
        <p:spPr>
          <a:xfrm>
            <a:off x="6124292" y="3936179"/>
            <a:ext cx="2494800" cy="1882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400"/>
              <a:buFont typeface="Noto Sans Symbols"/>
              <a:buNone/>
            </a:pPr>
            <a:r>
              <a:rPr lang="en-US" sz="1900"/>
              <a:t>We value  your questions and will pause throughout our time together to answer questions.</a:t>
            </a:r>
            <a:endParaRPr sz="1900" strike="sngStrike"/>
          </a:p>
          <a:p>
            <a:pPr marL="0" lvl="0" indent="0" algn="l" rtl="0">
              <a:lnSpc>
                <a:spcPct val="100000"/>
              </a:lnSpc>
              <a:spcBef>
                <a:spcPts val="0"/>
              </a:spcBef>
              <a:spcAft>
                <a:spcPts val="0"/>
              </a:spcAft>
              <a:buSzPts val="2000"/>
              <a:buNone/>
            </a:pPr>
            <a:endParaRPr sz="2100"/>
          </a:p>
        </p:txBody>
      </p:sp>
      <p:sp>
        <p:nvSpPr>
          <p:cNvPr id="1110" name="Google Shape;1110;g342e30f28fd_0_4203"/>
          <p:cNvSpPr txBox="1">
            <a:spLocks noGrp="1"/>
          </p:cNvSpPr>
          <p:nvPr>
            <p:ph type="body" idx="8"/>
          </p:nvPr>
        </p:nvSpPr>
        <p:spPr>
          <a:xfrm>
            <a:off x="8933355" y="1419582"/>
            <a:ext cx="2494800" cy="781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200"/>
              <a:buNone/>
            </a:pPr>
            <a:r>
              <a:rPr lang="en-US" sz="2300"/>
              <a:t>Grace</a:t>
            </a:r>
            <a:endParaRPr sz="2300"/>
          </a:p>
        </p:txBody>
      </p:sp>
      <p:pic>
        <p:nvPicPr>
          <p:cNvPr id="1111" name="Google Shape;1111;g342e30f28fd_0_4203" descr="Icon: Heart"/>
          <p:cNvPicPr preferRelativeResize="0"/>
          <p:nvPr/>
        </p:nvPicPr>
        <p:blipFill rotWithShape="1">
          <a:blip r:embed="rId6">
            <a:alphaModFix/>
          </a:blip>
          <a:srcRect/>
          <a:stretch/>
        </p:blipFill>
        <p:spPr>
          <a:xfrm>
            <a:off x="9550381" y="2352966"/>
            <a:ext cx="1260694" cy="1260694"/>
          </a:xfrm>
          <a:prstGeom prst="rect">
            <a:avLst/>
          </a:prstGeom>
          <a:noFill/>
          <a:ln>
            <a:noFill/>
          </a:ln>
        </p:spPr>
      </p:pic>
      <p:sp>
        <p:nvSpPr>
          <p:cNvPr id="1112" name="Google Shape;1112;g342e30f28fd_0_4203"/>
          <p:cNvSpPr txBox="1">
            <a:spLocks noGrp="1"/>
          </p:cNvSpPr>
          <p:nvPr>
            <p:ph type="body" idx="3"/>
          </p:nvPr>
        </p:nvSpPr>
        <p:spPr>
          <a:xfrm>
            <a:off x="8980384" y="3936178"/>
            <a:ext cx="2494800" cy="2164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400"/>
              <a:buFont typeface="Noto Sans Symbols"/>
              <a:buNone/>
            </a:pPr>
            <a:r>
              <a:rPr lang="en-US" sz="1900"/>
              <a:t>Learning a new product for your subject can be challenging. You won't walk away today or even this year as experts. It's okay to walk away without a feeling of closure.</a:t>
            </a:r>
            <a:endParaRPr sz="1900"/>
          </a:p>
          <a:p>
            <a:pPr marL="0" lvl="0" indent="0" algn="l" rtl="0">
              <a:lnSpc>
                <a:spcPct val="100000"/>
              </a:lnSpc>
              <a:spcBef>
                <a:spcPts val="0"/>
              </a:spcBef>
              <a:spcAft>
                <a:spcPts val="0"/>
              </a:spcAft>
              <a:buSzPts val="2000"/>
              <a:buNone/>
            </a:pP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g2525874cf06_2_34"/>
          <p:cNvSpPr txBox="1">
            <a:spLocks noGrp="1"/>
          </p:cNvSpPr>
          <p:nvPr>
            <p:ph type="title"/>
          </p:nvPr>
        </p:nvSpPr>
        <p:spPr>
          <a:xfrm>
            <a:off x="1783080" y="185130"/>
            <a:ext cx="8396100" cy="962400"/>
          </a:xfrm>
          <a:prstGeom prst="rect">
            <a:avLst/>
          </a:prstGeom>
          <a:noFill/>
          <a:ln>
            <a:noFill/>
          </a:ln>
        </p:spPr>
        <p:txBody>
          <a:bodyPr spcFirstLastPara="1" wrap="square" lIns="92500" tIns="46250" rIns="92500" bIns="46250" anchor="ctr" anchorCtr="0">
            <a:normAutofit/>
          </a:bodyPr>
          <a:lstStyle/>
          <a:p>
            <a:pPr marL="0" lvl="0" indent="0" algn="l" rtl="0">
              <a:lnSpc>
                <a:spcPct val="90000"/>
              </a:lnSpc>
              <a:spcBef>
                <a:spcPts val="0"/>
              </a:spcBef>
              <a:spcAft>
                <a:spcPts val="0"/>
              </a:spcAft>
              <a:buClr>
                <a:srgbClr val="0D6CB9"/>
              </a:buClr>
              <a:buSzPts val="3100"/>
              <a:buFont typeface="Calibri"/>
              <a:buNone/>
            </a:pPr>
            <a:r>
              <a:rPr lang="en-US" sz="3500"/>
              <a:t>Coach Session</a:t>
            </a:r>
            <a:r>
              <a:rPr lang="en-US" sz="3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sz="3500"/>
              <a:t>Objectives</a:t>
            </a:r>
            <a:endParaRPr sz="4200"/>
          </a:p>
        </p:txBody>
      </p:sp>
      <p:sp>
        <p:nvSpPr>
          <p:cNvPr id="1119" name="Google Shape;1119;g2525874cf06_2_34"/>
          <p:cNvSpPr txBox="1"/>
          <p:nvPr/>
        </p:nvSpPr>
        <p:spPr>
          <a:xfrm>
            <a:off x="592725" y="1298225"/>
            <a:ext cx="5778900" cy="46056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sz="2900">
                <a:solidFill>
                  <a:schemeClr val="dk1"/>
                </a:solidFill>
                <a:latin typeface="Calibri"/>
                <a:ea typeface="Calibri"/>
                <a:cs typeface="Calibri"/>
                <a:sym typeface="Calibri"/>
              </a:rPr>
              <a:t>During this session you will:</a:t>
            </a:r>
            <a:endParaRPr sz="3200" i="0" u="none" strike="noStrike" cap="none">
              <a:solidFill>
                <a:schemeClr val="dk1"/>
              </a:solidFill>
              <a:latin typeface="Calibri"/>
              <a:ea typeface="Calibri"/>
              <a:cs typeface="Calibri"/>
              <a:sym typeface="Calibri"/>
            </a:endParaRPr>
          </a:p>
          <a:p>
            <a:pPr marL="228600" marR="0" lvl="0" indent="-241300" algn="l" rtl="0">
              <a:lnSpc>
                <a:spcPct val="100000"/>
              </a:lnSpc>
              <a:spcBef>
                <a:spcPts val="0"/>
              </a:spcBef>
              <a:spcAft>
                <a:spcPts val="0"/>
              </a:spcAft>
              <a:buClr>
                <a:schemeClr val="dk1"/>
              </a:buClr>
              <a:buSzPts val="2900"/>
              <a:buFont typeface="Noto Sans Symbols"/>
              <a:buChar char="▪"/>
            </a:pPr>
            <a:r>
              <a:rPr lang="en-US" sz="2900" b="1" i="0" u="none" strike="noStrike" cap="none">
                <a:solidFill>
                  <a:schemeClr val="dk1"/>
                </a:solidFill>
                <a:latin typeface="Calibri"/>
                <a:ea typeface="Calibri"/>
                <a:cs typeface="Calibri"/>
                <a:sym typeface="Calibri"/>
              </a:rPr>
              <a:t>Understand </a:t>
            </a:r>
            <a:r>
              <a:rPr lang="en-US" sz="2900" b="0" i="0" u="none" strike="noStrike" cap="none">
                <a:solidFill>
                  <a:schemeClr val="dk1"/>
                </a:solidFill>
                <a:latin typeface="Calibri"/>
                <a:ea typeface="Calibri"/>
                <a:cs typeface="Calibri"/>
                <a:sym typeface="Calibri"/>
              </a:rPr>
              <a:t>how viewing student work is important to data-driven instruction</a:t>
            </a:r>
            <a:endParaRPr sz="2900" b="0" i="0" u="none" strike="noStrike" cap="none">
              <a:solidFill>
                <a:schemeClr val="dk1"/>
              </a:solidFill>
              <a:latin typeface="Calibri"/>
              <a:ea typeface="Calibri"/>
              <a:cs typeface="Calibri"/>
              <a:sym typeface="Calibri"/>
            </a:endParaRPr>
          </a:p>
          <a:p>
            <a:pPr marL="228600" marR="0" lvl="0" indent="-241300" algn="l" rtl="0">
              <a:lnSpc>
                <a:spcPct val="100000"/>
              </a:lnSpc>
              <a:spcBef>
                <a:spcPts val="0"/>
              </a:spcBef>
              <a:spcAft>
                <a:spcPts val="0"/>
              </a:spcAft>
              <a:buClr>
                <a:schemeClr val="dk1"/>
              </a:buClr>
              <a:buSzPts val="2900"/>
              <a:buFont typeface="Noto Sans Symbols"/>
              <a:buChar char="▪"/>
            </a:pPr>
            <a:r>
              <a:rPr lang="en-US" sz="2900" b="1" i="0" u="none" strike="noStrike" cap="none">
                <a:solidFill>
                  <a:schemeClr val="dk1"/>
                </a:solidFill>
                <a:latin typeface="Calibri"/>
                <a:ea typeface="Calibri"/>
                <a:cs typeface="Calibri"/>
                <a:sym typeface="Calibri"/>
              </a:rPr>
              <a:t>Explain </a:t>
            </a:r>
            <a:r>
              <a:rPr lang="en-US" sz="2900" b="0" i="0" u="none" strike="noStrike" cap="none">
                <a:solidFill>
                  <a:schemeClr val="dk1"/>
                </a:solidFill>
                <a:latin typeface="Calibri"/>
                <a:ea typeface="Calibri"/>
                <a:cs typeface="Calibri"/>
                <a:sym typeface="Calibri"/>
              </a:rPr>
              <a:t>the importance of each step of the Student Work Analysis Protocol </a:t>
            </a:r>
            <a:endParaRPr sz="2900" b="0" i="0" u="none" strike="noStrike" cap="none">
              <a:solidFill>
                <a:schemeClr val="dk1"/>
              </a:solidFill>
              <a:latin typeface="Calibri"/>
              <a:ea typeface="Calibri"/>
              <a:cs typeface="Calibri"/>
              <a:sym typeface="Calibri"/>
            </a:endParaRPr>
          </a:p>
          <a:p>
            <a:pPr marL="228600" marR="0" lvl="0" indent="-241300" algn="l" rtl="0">
              <a:lnSpc>
                <a:spcPct val="100000"/>
              </a:lnSpc>
              <a:spcBef>
                <a:spcPts val="0"/>
              </a:spcBef>
              <a:spcAft>
                <a:spcPts val="0"/>
              </a:spcAft>
              <a:buClr>
                <a:schemeClr val="dk1"/>
              </a:buClr>
              <a:buSzPts val="2900"/>
              <a:buFont typeface="Noto Sans Symbols"/>
              <a:buChar char="▪"/>
            </a:pPr>
            <a:r>
              <a:rPr lang="en-US" sz="2900" b="1" i="0" u="none" strike="noStrike" cap="none">
                <a:solidFill>
                  <a:schemeClr val="dk1"/>
                </a:solidFill>
                <a:latin typeface="Calibri"/>
                <a:ea typeface="Calibri"/>
                <a:cs typeface="Calibri"/>
                <a:sym typeface="Calibri"/>
              </a:rPr>
              <a:t>Lead</a:t>
            </a:r>
            <a:r>
              <a:rPr lang="en-US" sz="2900" b="0" i="0" u="none" strike="noStrike" cap="none">
                <a:solidFill>
                  <a:schemeClr val="dk1"/>
                </a:solidFill>
                <a:latin typeface="Calibri"/>
                <a:ea typeface="Calibri"/>
                <a:cs typeface="Calibri"/>
                <a:sym typeface="Calibri"/>
              </a:rPr>
              <a:t> the analysis of student work samples to identify student progress toward mastery and misconceptions</a:t>
            </a:r>
            <a:endParaRPr sz="2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2"/>
              </a:buClr>
              <a:buSzPts val="2400"/>
              <a:buFont typeface="Noto Sans Symbols"/>
              <a:buNone/>
            </a:pPr>
            <a:endParaRPr sz="2000" b="0" i="0" u="none" strike="noStrike" cap="none">
              <a:solidFill>
                <a:schemeClr val="dk1"/>
              </a:solidFill>
              <a:latin typeface="Calibri"/>
              <a:ea typeface="Calibri"/>
              <a:cs typeface="Calibri"/>
              <a:sym typeface="Calibri"/>
            </a:endParaRPr>
          </a:p>
        </p:txBody>
      </p:sp>
      <p:pic>
        <p:nvPicPr>
          <p:cNvPr id="1120" name="Google Shape;1120;g2525874cf06_2_34" descr="Decorative photo"/>
          <p:cNvPicPr preferRelativeResize="0"/>
          <p:nvPr/>
        </p:nvPicPr>
        <p:blipFill rotWithShape="1">
          <a:blip r:embed="rId3">
            <a:alphaModFix/>
          </a:blip>
          <a:srcRect l="22926" r="12673"/>
          <a:stretch/>
        </p:blipFill>
        <p:spPr>
          <a:xfrm>
            <a:off x="6779441" y="1484146"/>
            <a:ext cx="4635081" cy="4804407"/>
          </a:xfrm>
          <a:prstGeom prst="rect">
            <a:avLst/>
          </a:prstGeom>
          <a:noFill/>
          <a:ln>
            <a:noFill/>
          </a:ln>
          <a:effectLst>
            <a:outerShdw blurRad="190500" algn="tl" rotWithShape="0">
              <a:srgbClr val="000000">
                <a:alpha val="6588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g2525874cf06_2_41"/>
          <p:cNvSpPr txBox="1">
            <a:spLocks noGrp="1"/>
          </p:cNvSpPr>
          <p:nvPr>
            <p:ph type="title"/>
          </p:nvPr>
        </p:nvSpPr>
        <p:spPr>
          <a:xfrm>
            <a:off x="1745550" y="342405"/>
            <a:ext cx="8396100" cy="527400"/>
          </a:xfrm>
          <a:prstGeom prst="rect">
            <a:avLst/>
          </a:prstGeom>
          <a:noFill/>
          <a:ln>
            <a:noFill/>
          </a:ln>
        </p:spPr>
        <p:txBody>
          <a:bodyPr spcFirstLastPara="1" wrap="square" lIns="92500" tIns="46250" rIns="92500" bIns="46250"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Connecting to the Coaching Competencies​</a:t>
            </a:r>
            <a:endParaRPr/>
          </a:p>
        </p:txBody>
      </p:sp>
      <p:sp>
        <p:nvSpPr>
          <p:cNvPr id="1126" name="Google Shape;1126;g2525874cf06_2_41"/>
          <p:cNvSpPr txBox="1">
            <a:spLocks noGrp="1"/>
          </p:cNvSpPr>
          <p:nvPr>
            <p:ph type="body" idx="1"/>
          </p:nvPr>
        </p:nvSpPr>
        <p:spPr>
          <a:xfrm>
            <a:off x="443125" y="1216150"/>
            <a:ext cx="11113200" cy="40539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2000"/>
              <a:buFont typeface="Arial"/>
              <a:buNone/>
            </a:pPr>
            <a:r>
              <a:rPr lang="en-US" sz="2100" b="1">
                <a:solidFill>
                  <a:schemeClr val="dk1"/>
                </a:solidFill>
              </a:rPr>
              <a:t>Essential Questions:</a:t>
            </a:r>
            <a:endParaRPr sz="2100"/>
          </a:p>
          <a:p>
            <a:pPr marL="228600" lvl="0" indent="-228600" algn="l" rtl="0">
              <a:lnSpc>
                <a:spcPct val="100000"/>
              </a:lnSpc>
              <a:spcBef>
                <a:spcPts val="0"/>
              </a:spcBef>
              <a:spcAft>
                <a:spcPts val="0"/>
              </a:spcAft>
              <a:buSzPts val="2100"/>
              <a:buChar char="▪"/>
            </a:pPr>
            <a:r>
              <a:rPr lang="en-US" sz="2100">
                <a:solidFill>
                  <a:schemeClr val="dk1"/>
                </a:solidFill>
              </a:rPr>
              <a:t>How will the implementation of the Student Work Analysis Protocol be similar to how you have responded to data in the past? How will be different?</a:t>
            </a:r>
            <a:endParaRPr sz="2100">
              <a:solidFill>
                <a:schemeClr val="dk1"/>
              </a:solidFill>
            </a:endParaRPr>
          </a:p>
          <a:p>
            <a:pPr marL="228600" lvl="0" indent="-228600" algn="l" rtl="0">
              <a:lnSpc>
                <a:spcPct val="100000"/>
              </a:lnSpc>
              <a:spcBef>
                <a:spcPts val="0"/>
              </a:spcBef>
              <a:spcAft>
                <a:spcPts val="0"/>
              </a:spcAft>
              <a:buSzPts val="2100"/>
              <a:buChar char="▪"/>
            </a:pPr>
            <a:r>
              <a:rPr lang="en-US" sz="2100">
                <a:solidFill>
                  <a:schemeClr val="dk1"/>
                </a:solidFill>
              </a:rPr>
              <a:t>What are the benefits of using the Student Work Analysis Protocol in planning and supporting student learning?</a:t>
            </a:r>
            <a:endParaRPr sz="2100">
              <a:solidFill>
                <a:schemeClr val="dk1"/>
              </a:solidFill>
            </a:endParaRPr>
          </a:p>
          <a:p>
            <a:pPr marL="0" lvl="0" indent="0" algn="l" rtl="0">
              <a:lnSpc>
                <a:spcPct val="100000"/>
              </a:lnSpc>
              <a:spcBef>
                <a:spcPts val="0"/>
              </a:spcBef>
              <a:spcAft>
                <a:spcPts val="0"/>
              </a:spcAft>
              <a:buSzPts val="2000"/>
              <a:buNone/>
            </a:pPr>
            <a:endParaRPr sz="2100" b="1">
              <a:solidFill>
                <a:schemeClr val="dk1"/>
              </a:solidFill>
            </a:endParaRPr>
          </a:p>
          <a:p>
            <a:pPr marL="0" lvl="0" indent="0" algn="l" rtl="0">
              <a:lnSpc>
                <a:spcPct val="100000"/>
              </a:lnSpc>
              <a:spcBef>
                <a:spcPts val="0"/>
              </a:spcBef>
              <a:spcAft>
                <a:spcPts val="0"/>
              </a:spcAft>
              <a:buSzPts val="2000"/>
              <a:buNone/>
            </a:pPr>
            <a:r>
              <a:rPr lang="en-US" sz="2100" b="1">
                <a:solidFill>
                  <a:schemeClr val="dk1"/>
                </a:solidFill>
              </a:rPr>
              <a:t>Aligned Competency:</a:t>
            </a:r>
            <a:endParaRPr sz="2100"/>
          </a:p>
          <a:p>
            <a:pPr marL="0" lvl="0" indent="0" algn="l" rtl="0">
              <a:lnSpc>
                <a:spcPct val="100000"/>
              </a:lnSpc>
              <a:spcBef>
                <a:spcPts val="0"/>
              </a:spcBef>
              <a:spcAft>
                <a:spcPts val="0"/>
              </a:spcAft>
              <a:buSzPts val="2000"/>
              <a:buNone/>
            </a:pPr>
            <a:r>
              <a:rPr lang="en-US" sz="2100">
                <a:solidFill>
                  <a:schemeClr val="dk1"/>
                </a:solidFill>
              </a:rPr>
              <a:t>Coaching Competency 2:</a:t>
            </a:r>
            <a:endParaRPr sz="2100"/>
          </a:p>
          <a:p>
            <a:pPr marL="457200" lvl="0" indent="-361950" algn="l" rtl="0">
              <a:lnSpc>
                <a:spcPct val="100000"/>
              </a:lnSpc>
              <a:spcBef>
                <a:spcPts val="0"/>
              </a:spcBef>
              <a:spcAft>
                <a:spcPts val="0"/>
              </a:spcAft>
              <a:buClr>
                <a:schemeClr val="dk1"/>
              </a:buClr>
              <a:buSzPts val="2100"/>
              <a:buChar char="▪"/>
            </a:pPr>
            <a:r>
              <a:rPr lang="en-US" sz="2100">
                <a:solidFill>
                  <a:schemeClr val="dk1"/>
                </a:solidFill>
              </a:rPr>
              <a:t>Establish effective collaborative planning practices that align with the local context and lead effective teacher collaborative planning sessions focused on effective HQIM practices using high-leverage protocols</a:t>
            </a:r>
            <a:endParaRPr sz="2100"/>
          </a:p>
          <a:p>
            <a:pPr marL="0" lvl="0" indent="0" algn="l" rtl="0">
              <a:lnSpc>
                <a:spcPct val="100000"/>
              </a:lnSpc>
              <a:spcBef>
                <a:spcPts val="0"/>
              </a:spcBef>
              <a:spcAft>
                <a:spcPts val="0"/>
              </a:spcAft>
              <a:buSzPts val="2000"/>
              <a:buNone/>
            </a:pPr>
            <a:endParaRPr sz="2100">
              <a:solidFill>
                <a:schemeClr val="dk1"/>
              </a:solidFill>
            </a:endParaRPr>
          </a:p>
          <a:p>
            <a:pPr marL="457200" lvl="0" indent="0" algn="l" rtl="0">
              <a:lnSpc>
                <a:spcPct val="100000"/>
              </a:lnSpc>
              <a:spcBef>
                <a:spcPts val="0"/>
              </a:spcBef>
              <a:spcAft>
                <a:spcPts val="0"/>
              </a:spcAft>
              <a:buSzPts val="2000"/>
              <a:buNone/>
            </a:pPr>
            <a:r>
              <a:rPr lang="en-US" sz="2100" b="1">
                <a:solidFill>
                  <a:schemeClr val="accent2"/>
                </a:solidFill>
              </a:rPr>
              <a:t>Based on the overview, objectives, and essential question, how do you think the Student Work Analysis (SWAP) Session will contribute to mastery of Competency #2?​ </a:t>
            </a:r>
            <a:endParaRPr sz="2100"/>
          </a:p>
          <a:p>
            <a:pPr marL="0" lvl="0" indent="0" algn="ctr" rtl="0">
              <a:lnSpc>
                <a:spcPct val="100000"/>
              </a:lnSpc>
              <a:spcBef>
                <a:spcPts val="0"/>
              </a:spcBef>
              <a:spcAft>
                <a:spcPts val="0"/>
              </a:spcAft>
              <a:buSzPts val="2000"/>
              <a:buNone/>
            </a:pPr>
            <a:endParaRPr sz="2100" b="1">
              <a:solidFill>
                <a:schemeClr val="accent2"/>
              </a:solidFill>
            </a:endParaRPr>
          </a:p>
          <a:p>
            <a:pPr marL="457200" lvl="0" indent="0" algn="l" rtl="0">
              <a:lnSpc>
                <a:spcPct val="100000"/>
              </a:lnSpc>
              <a:spcBef>
                <a:spcPts val="0"/>
              </a:spcBef>
              <a:spcAft>
                <a:spcPts val="0"/>
              </a:spcAft>
              <a:buClr>
                <a:schemeClr val="dk1"/>
              </a:buClr>
              <a:buSzPts val="2400"/>
              <a:buFont typeface="Arial"/>
              <a:buNone/>
            </a:pPr>
            <a:r>
              <a:rPr lang="en-US" sz="2100"/>
              <a:t>Take 1 minute to record your response in your guided notes.</a:t>
            </a:r>
            <a:endParaRPr sz="2100"/>
          </a:p>
        </p:txBody>
      </p:sp>
      <p:pic>
        <p:nvPicPr>
          <p:cNvPr id="1127" name="Google Shape;1127;g2525874cf06_2_41" descr="Icon: Pen"/>
          <p:cNvPicPr preferRelativeResize="0"/>
          <p:nvPr/>
        </p:nvPicPr>
        <p:blipFill rotWithShape="1">
          <a:blip r:embed="rId3">
            <a:alphaModFix/>
          </a:blip>
          <a:srcRect/>
          <a:stretch/>
        </p:blipFill>
        <p:spPr>
          <a:xfrm>
            <a:off x="338075" y="5072075"/>
            <a:ext cx="569800" cy="56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g32ff1e819bb_1_7"/>
          <p:cNvSpPr txBox="1">
            <a:spLocks noGrp="1"/>
          </p:cNvSpPr>
          <p:nvPr>
            <p:ph type="title"/>
          </p:nvPr>
        </p:nvSpPr>
        <p:spPr>
          <a:xfrm>
            <a:off x="491957" y="411480"/>
            <a:ext cx="96750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a:t>Agenda - Student Work Analysis Protocol and Steps 1-3</a:t>
            </a:r>
            <a:endParaRPr/>
          </a:p>
        </p:txBody>
      </p:sp>
      <p:sp>
        <p:nvSpPr>
          <p:cNvPr id="1134" name="Google Shape;1134;g32ff1e819bb_1_7"/>
          <p:cNvSpPr txBox="1">
            <a:spLocks noGrp="1"/>
          </p:cNvSpPr>
          <p:nvPr>
            <p:ph type="body" idx="3"/>
          </p:nvPr>
        </p:nvSpPr>
        <p:spPr>
          <a:xfrm>
            <a:off x="629838" y="167855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300"/>
              <a:buFont typeface="Arial"/>
              <a:buNone/>
            </a:pPr>
            <a:r>
              <a:rPr lang="en-US"/>
              <a:t>Introduction</a:t>
            </a:r>
            <a:endParaRPr/>
          </a:p>
        </p:txBody>
      </p:sp>
      <p:sp>
        <p:nvSpPr>
          <p:cNvPr id="1135" name="Google Shape;1135;g32ff1e819bb_1_7"/>
          <p:cNvSpPr txBox="1">
            <a:spLocks noGrp="1"/>
          </p:cNvSpPr>
          <p:nvPr>
            <p:ph type="body" idx="1"/>
          </p:nvPr>
        </p:nvSpPr>
        <p:spPr>
          <a:xfrm>
            <a:off x="629863" y="2764725"/>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b="1"/>
              <a:t>Student Work Analysis Protocol and Steps 1-3</a:t>
            </a:r>
            <a:endParaRPr/>
          </a:p>
        </p:txBody>
      </p:sp>
      <p:sp>
        <p:nvSpPr>
          <p:cNvPr id="1136" name="Google Shape;1136;g32ff1e819bb_1_7"/>
          <p:cNvSpPr txBox="1">
            <a:spLocks noGrp="1"/>
          </p:cNvSpPr>
          <p:nvPr>
            <p:ph type="body" idx="4"/>
          </p:nvPr>
        </p:nvSpPr>
        <p:spPr>
          <a:xfrm>
            <a:off x="629863" y="385085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a:t>Steps 4-6 </a:t>
            </a:r>
            <a:endParaRPr/>
          </a:p>
        </p:txBody>
      </p:sp>
      <p:sp>
        <p:nvSpPr>
          <p:cNvPr id="1137" name="Google Shape;1137;g32ff1e819bb_1_7"/>
          <p:cNvSpPr txBox="1">
            <a:spLocks noGrp="1"/>
          </p:cNvSpPr>
          <p:nvPr>
            <p:ph type="body" idx="2"/>
          </p:nvPr>
        </p:nvSpPr>
        <p:spPr>
          <a:xfrm>
            <a:off x="629863" y="4937100"/>
            <a:ext cx="107142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400"/>
              <a:buNone/>
            </a:pPr>
            <a:r>
              <a:rPr lang="en-US"/>
              <a:t>Closing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g342e30f28fd_0_0"/>
          <p:cNvSpPr txBox="1">
            <a:spLocks noGrp="1"/>
          </p:cNvSpPr>
          <p:nvPr>
            <p:ph type="body" idx="1"/>
          </p:nvPr>
        </p:nvSpPr>
        <p:spPr>
          <a:xfrm>
            <a:off x="427927" y="1180652"/>
            <a:ext cx="6098100" cy="5338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a:t>Directions:</a:t>
            </a:r>
            <a:endParaRPr sz="2200"/>
          </a:p>
          <a:p>
            <a:pPr marL="457200" lvl="0" indent="-368300" algn="l" rtl="0">
              <a:lnSpc>
                <a:spcPct val="115000"/>
              </a:lnSpc>
              <a:spcBef>
                <a:spcPts val="0"/>
              </a:spcBef>
              <a:spcAft>
                <a:spcPts val="0"/>
              </a:spcAft>
              <a:buSzPts val="2200"/>
              <a:buFont typeface="Calibri"/>
              <a:buAutoNum type="arabicPeriod"/>
            </a:pPr>
            <a:r>
              <a:rPr lang="en-US" sz="2200"/>
              <a:t>Take 5 minutes</a:t>
            </a:r>
            <a:r>
              <a:rPr lang="en-US" sz="2200" b="1"/>
              <a:t> </a:t>
            </a:r>
            <a:r>
              <a:rPr lang="en-US" sz="2200"/>
              <a:t>to open and read the Student Work Analysis Protocol Coach Guide</a:t>
            </a:r>
            <a:endParaRPr sz="2200"/>
          </a:p>
          <a:p>
            <a:pPr marL="457200" lvl="0" indent="-368300" algn="l" rtl="0">
              <a:lnSpc>
                <a:spcPct val="115000"/>
              </a:lnSpc>
              <a:spcBef>
                <a:spcPts val="0"/>
              </a:spcBef>
              <a:spcAft>
                <a:spcPts val="0"/>
              </a:spcAft>
              <a:buSzPts val="2200"/>
              <a:buFont typeface="Calibri"/>
              <a:buAutoNum type="arabicPeriod"/>
            </a:pPr>
            <a:r>
              <a:rPr lang="en-US" sz="2200"/>
              <a:t>While reading, you may use your guided notes to record your thoughts, then be ready to share. </a:t>
            </a:r>
            <a:endParaRPr sz="2200"/>
          </a:p>
          <a:p>
            <a:pPr marL="0" lvl="0" indent="0" algn="l" rtl="0">
              <a:lnSpc>
                <a:spcPct val="115000"/>
              </a:lnSpc>
              <a:spcBef>
                <a:spcPts val="0"/>
              </a:spcBef>
              <a:spcAft>
                <a:spcPts val="0"/>
              </a:spcAft>
              <a:buSzPts val="2400"/>
              <a:buNone/>
            </a:pPr>
            <a:endParaRPr sz="2200"/>
          </a:p>
          <a:p>
            <a:pPr marL="0" lvl="0" indent="0" algn="l" rtl="0">
              <a:lnSpc>
                <a:spcPct val="115000"/>
              </a:lnSpc>
              <a:spcBef>
                <a:spcPts val="0"/>
              </a:spcBef>
              <a:spcAft>
                <a:spcPts val="0"/>
              </a:spcAft>
              <a:buSzPts val="2400"/>
              <a:buNone/>
            </a:pPr>
            <a:endParaRPr sz="2200"/>
          </a:p>
          <a:p>
            <a:pPr marL="0" lvl="0" indent="0" algn="l" rtl="0">
              <a:lnSpc>
                <a:spcPct val="115000"/>
              </a:lnSpc>
              <a:spcBef>
                <a:spcPts val="0"/>
              </a:spcBef>
              <a:spcAft>
                <a:spcPts val="0"/>
              </a:spcAft>
              <a:buClr>
                <a:schemeClr val="dk1"/>
              </a:buClr>
              <a:buSzPts val="1100"/>
              <a:buFont typeface="Arial"/>
              <a:buNone/>
            </a:pPr>
            <a:r>
              <a:rPr lang="en-US" sz="2200"/>
              <a:t>Consider and be ready to share:</a:t>
            </a:r>
            <a:endParaRPr sz="2200"/>
          </a:p>
          <a:p>
            <a:pPr marL="457200" lvl="0" indent="-368300" algn="l" rtl="0">
              <a:lnSpc>
                <a:spcPct val="115000"/>
              </a:lnSpc>
              <a:spcBef>
                <a:spcPts val="0"/>
              </a:spcBef>
              <a:spcAft>
                <a:spcPts val="0"/>
              </a:spcAft>
              <a:buClr>
                <a:schemeClr val="accent2"/>
              </a:buClr>
              <a:buSzPts val="2200"/>
              <a:buChar char="▪"/>
            </a:pPr>
            <a:r>
              <a:rPr lang="en-US" sz="2200" b="1">
                <a:solidFill>
                  <a:schemeClr val="accent2"/>
                </a:solidFill>
              </a:rPr>
              <a:t>How is this protocol similar to the ways that you are already responding to student work?</a:t>
            </a:r>
            <a:endParaRPr sz="2200" b="1">
              <a:solidFill>
                <a:schemeClr val="accent2"/>
              </a:solidFill>
            </a:endParaRPr>
          </a:p>
          <a:p>
            <a:pPr marL="457200" lvl="0" indent="-368300" algn="l" rtl="0">
              <a:lnSpc>
                <a:spcPct val="115000"/>
              </a:lnSpc>
              <a:spcBef>
                <a:spcPts val="0"/>
              </a:spcBef>
              <a:spcAft>
                <a:spcPts val="0"/>
              </a:spcAft>
              <a:buClr>
                <a:schemeClr val="accent2"/>
              </a:buClr>
              <a:buSzPts val="2200"/>
              <a:buChar char="▪"/>
            </a:pPr>
            <a:r>
              <a:rPr lang="en-US" sz="2200" b="1">
                <a:solidFill>
                  <a:schemeClr val="accent2"/>
                </a:solidFill>
              </a:rPr>
              <a:t>What are some ways that you can incorporate this work in your collaborative meetings with teachers?</a:t>
            </a:r>
            <a:endParaRPr sz="2200" b="1">
              <a:solidFill>
                <a:schemeClr val="accent2"/>
              </a:solidFill>
            </a:endParaRPr>
          </a:p>
          <a:p>
            <a:pPr marL="0" lvl="0" indent="0" algn="l" rtl="0">
              <a:lnSpc>
                <a:spcPct val="100000"/>
              </a:lnSpc>
              <a:spcBef>
                <a:spcPts val="0"/>
              </a:spcBef>
              <a:spcAft>
                <a:spcPts val="0"/>
              </a:spcAft>
              <a:buSzPts val="2400"/>
              <a:buNone/>
            </a:pPr>
            <a:endParaRPr sz="2200"/>
          </a:p>
        </p:txBody>
      </p:sp>
      <p:sp>
        <p:nvSpPr>
          <p:cNvPr id="1144" name="Google Shape;1144;g342e30f28fd_0_0"/>
          <p:cNvSpPr txBox="1">
            <a:spLocks noGrp="1"/>
          </p:cNvSpPr>
          <p:nvPr>
            <p:ph type="title"/>
          </p:nvPr>
        </p:nvSpPr>
        <p:spPr>
          <a:xfrm>
            <a:off x="1745640" y="339148"/>
            <a:ext cx="8395800" cy="96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SWAP Deep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Dive</a:t>
            </a:r>
            <a:endParaRPr/>
          </a:p>
        </p:txBody>
      </p:sp>
      <p:pic>
        <p:nvPicPr>
          <p:cNvPr id="1145" name="Google Shape;1145;g342e30f28fd_0_0" descr="icon: microphone"/>
          <p:cNvPicPr preferRelativeResize="0"/>
          <p:nvPr/>
        </p:nvPicPr>
        <p:blipFill rotWithShape="1">
          <a:blip r:embed="rId3">
            <a:alphaModFix/>
          </a:blip>
          <a:srcRect/>
          <a:stretch/>
        </p:blipFill>
        <p:spPr>
          <a:xfrm>
            <a:off x="3091226" y="3333350"/>
            <a:ext cx="771493" cy="771493"/>
          </a:xfrm>
          <a:prstGeom prst="rect">
            <a:avLst/>
          </a:prstGeom>
          <a:noFill/>
          <a:ln>
            <a:noFill/>
          </a:ln>
        </p:spPr>
      </p:pic>
      <p:pic>
        <p:nvPicPr>
          <p:cNvPr id="1146" name="Google Shape;1146;g342e30f28fd_0_0" descr="Decorative: imageof Coach Student Work Analysis Protocol"/>
          <p:cNvPicPr preferRelativeResize="0"/>
          <p:nvPr/>
        </p:nvPicPr>
        <p:blipFill rotWithShape="1">
          <a:blip r:embed="rId4">
            <a:alphaModFix/>
          </a:blip>
          <a:srcRect/>
          <a:stretch/>
        </p:blipFill>
        <p:spPr>
          <a:xfrm>
            <a:off x="6932395" y="1369821"/>
            <a:ext cx="4509037" cy="5118101"/>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g342e30f28fd_0_600"/>
          <p:cNvSpPr txBox="1">
            <a:spLocks noGrp="1"/>
          </p:cNvSpPr>
          <p:nvPr>
            <p:ph type="title"/>
          </p:nvPr>
        </p:nvSpPr>
        <p:spPr>
          <a:xfrm>
            <a:off x="1738503" y="185130"/>
            <a:ext cx="8186100" cy="96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800"/>
              <a:buNone/>
            </a:pPr>
            <a:r>
              <a:rPr lang="en-US"/>
              <a:t>Before the Meeting</a:t>
            </a:r>
            <a:endParaRPr/>
          </a:p>
        </p:txBody>
      </p:sp>
      <p:pic>
        <p:nvPicPr>
          <p:cNvPr id="1153" name="Google Shape;1153;g342e30f28fd_0_600"/>
          <p:cNvPicPr preferRelativeResize="0"/>
          <p:nvPr/>
        </p:nvPicPr>
        <p:blipFill rotWithShape="1">
          <a:blip r:embed="rId3">
            <a:alphaModFix/>
          </a:blip>
          <a:srcRect l="6789" r="7594"/>
          <a:stretch/>
        </p:blipFill>
        <p:spPr>
          <a:xfrm>
            <a:off x="190725" y="1565950"/>
            <a:ext cx="5154800" cy="4463375"/>
          </a:xfrm>
          <a:prstGeom prst="rect">
            <a:avLst/>
          </a:prstGeom>
          <a:noFill/>
          <a:ln w="19050" cap="flat" cmpd="sng">
            <a:solidFill>
              <a:schemeClr val="dk2"/>
            </a:solidFill>
            <a:prstDash val="solid"/>
            <a:round/>
            <a:headEnd type="none" w="sm" len="sm"/>
            <a:tailEnd type="none" w="sm" len="sm"/>
          </a:ln>
        </p:spPr>
      </p:pic>
      <p:pic>
        <p:nvPicPr>
          <p:cNvPr id="1154" name="Google Shape;1154;g342e30f28fd_0_600"/>
          <p:cNvPicPr preferRelativeResize="0"/>
          <p:nvPr/>
        </p:nvPicPr>
        <p:blipFill rotWithShape="1">
          <a:blip r:embed="rId4">
            <a:alphaModFix/>
          </a:blip>
          <a:srcRect l="6103"/>
          <a:stretch/>
        </p:blipFill>
        <p:spPr>
          <a:xfrm>
            <a:off x="5483725" y="1696378"/>
            <a:ext cx="6251075" cy="4202525"/>
          </a:xfrm>
          <a:prstGeom prst="rect">
            <a:avLst/>
          </a:prstGeom>
          <a:noFill/>
          <a:ln w="19050" cap="flat" cmpd="sng">
            <a:solidFill>
              <a:schemeClr val="dk2"/>
            </a:solidFill>
            <a:prstDash val="solid"/>
            <a:round/>
            <a:headEnd type="none" w="sm" len="sm"/>
            <a:tailEnd type="none" w="sm" len="sm"/>
          </a:ln>
        </p:spPr>
      </p:pic>
      <p:sp>
        <p:nvSpPr>
          <p:cNvPr id="1155" name="Google Shape;1155;g342e30f28fd_0_600"/>
          <p:cNvSpPr/>
          <p:nvPr/>
        </p:nvSpPr>
        <p:spPr>
          <a:xfrm>
            <a:off x="461500" y="4362900"/>
            <a:ext cx="4630500" cy="412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6603</Words>
  <Application>Microsoft Office PowerPoint</Application>
  <PresentationFormat>Custom</PresentationFormat>
  <Paragraphs>375</Paragraphs>
  <Slides>34</Slides>
  <Notes>34</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Noto Sans Symbols</vt:lpstr>
      <vt:lpstr>Trebuchet MS</vt:lpstr>
      <vt:lpstr>Strong Foundations Implementation</vt:lpstr>
      <vt:lpstr>Strong Foundations Implementation</vt:lpstr>
      <vt:lpstr>Bluebonnet Learning Secondary Mathematics: Coach Student Work Analysis</vt:lpstr>
      <vt:lpstr>Opening</vt:lpstr>
      <vt:lpstr>Facilitator Introduction</vt:lpstr>
      <vt:lpstr>Norms for our Session</vt:lpstr>
      <vt:lpstr>Coach Session Objectives</vt:lpstr>
      <vt:lpstr>Connecting to the Coaching Competencies​</vt:lpstr>
      <vt:lpstr>Agenda - Student Work Analysis Protocol and Steps 1-3</vt:lpstr>
      <vt:lpstr>SWAP Deep Dive</vt:lpstr>
      <vt:lpstr>Before the Meeting</vt:lpstr>
      <vt:lpstr>Purpose and Reflection</vt:lpstr>
      <vt:lpstr>Step 1: Understand the task, related text and standards</vt:lpstr>
      <vt:lpstr>Step 2: Determine the Success Criteria for the Tasks</vt:lpstr>
      <vt:lpstr>Step 2: Determine the Success Criteria </vt:lpstr>
      <vt:lpstr>PowerPoint Presentation</vt:lpstr>
      <vt:lpstr>Step 3: Analyze and Sort Student Work</vt:lpstr>
      <vt:lpstr>PowerPoint Presentation</vt:lpstr>
      <vt:lpstr>Agenda - Steps 4-6</vt:lpstr>
      <vt:lpstr>Step 4 </vt:lpstr>
      <vt:lpstr>PowerPoint Presentation</vt:lpstr>
      <vt:lpstr>Step 5</vt:lpstr>
      <vt:lpstr>PowerPoint Presentation</vt:lpstr>
      <vt:lpstr>Examples and Non-Examples of Action Steps</vt:lpstr>
      <vt:lpstr>Examples and Non-Examples of Action Steps</vt:lpstr>
      <vt:lpstr>Step 6: Follow Up</vt:lpstr>
      <vt:lpstr>Agenda - Steps 4-6</vt:lpstr>
      <vt:lpstr>Synthesize Your Learning</vt:lpstr>
      <vt:lpstr>PowerPoint Presentation</vt:lpstr>
      <vt:lpstr>                         Exit Ticket</vt:lpstr>
      <vt:lpstr>Exit Ticket​ Question 1</vt:lpstr>
      <vt:lpstr>Exit Ticket​ Question 2</vt:lpstr>
      <vt:lpstr>Exit Ticket​ Question 3</vt:lpstr>
      <vt:lpstr>Exit Ticket​ Question 4</vt:lpstr>
      <vt:lpstr>Exit Ticket​ Question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Fernando Rosa</cp:lastModifiedBy>
  <cp:revision>1</cp:revision>
  <dcterms:created xsi:type="dcterms:W3CDTF">2022-07-12T22:35:29Z</dcterms:created>
  <dcterms:modified xsi:type="dcterms:W3CDTF">2025-07-20T21:37:15Z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0x0101008FCD011616DE6849AE43CBDBBD66949C</vt:lpwstr>
  </property>
  <property fmtid="{D5CDD505-2E9C-101B-9397-08002B2CF9AE}" pid="3" name="MediaServiceImageTags">
    <vt:lpwstr/>
  </property>
</Properties>
</file>